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Manrope Light"/>
      <p:regular r:id="rId28"/>
      <p:bold r:id="rId29"/>
    </p:embeddedFont>
    <p:embeddedFont>
      <p:font typeface="Inter"/>
      <p:regular r:id="rId30"/>
      <p:bold r:id="rId31"/>
      <p:italic r:id="rId32"/>
      <p:boldItalic r:id="rId33"/>
    </p:embeddedFont>
    <p:embeddedFont>
      <p:font typeface="Manrope"/>
      <p:bold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DB9228-B6CC-4840-B1E0-9222158263BC}">
  <a:tblStyle styleId="{86DB9228-B6CC-4840-B1E0-9222158263B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ManropeLight-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anropeL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4.xml"/><Relationship Id="rId33" Type="http://schemas.openxmlformats.org/officeDocument/2006/relationships/font" Target="fonts/Inter-boldItalic.fntdata"/><Relationship Id="rId10" Type="http://schemas.openxmlformats.org/officeDocument/2006/relationships/slide" Target="slides/slide3.xml"/><Relationship Id="rId32" Type="http://schemas.openxmlformats.org/officeDocument/2006/relationships/font" Target="fonts/Inter-italic.fntdata"/><Relationship Id="rId13" Type="http://schemas.openxmlformats.org/officeDocument/2006/relationships/slide" Target="slides/slide6.xml"/><Relationship Id="rId35" Type="http://schemas.openxmlformats.org/officeDocument/2006/relationships/font" Target="fonts/RobotoMono-regular.fntdata"/><Relationship Id="rId12" Type="http://schemas.openxmlformats.org/officeDocument/2006/relationships/slide" Target="slides/slide5.xml"/><Relationship Id="rId34" Type="http://schemas.openxmlformats.org/officeDocument/2006/relationships/font" Target="fonts/Manrope-bold.fntdata"/><Relationship Id="rId15" Type="http://schemas.openxmlformats.org/officeDocument/2006/relationships/slide" Target="slides/slide8.xml"/><Relationship Id="rId37" Type="http://schemas.openxmlformats.org/officeDocument/2006/relationships/font" Target="fonts/RobotoMono-italic.fntdata"/><Relationship Id="rId14" Type="http://schemas.openxmlformats.org/officeDocument/2006/relationships/slide" Target="slides/slide7.xml"/><Relationship Id="rId36" Type="http://schemas.openxmlformats.org/officeDocument/2006/relationships/font" Target="fonts/RobotoMono-bold.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RobotoMon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d8e5f43f1_0_2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6d8e5f43f1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e93758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6e93758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d8e5f43f1_0_14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36d8e5f43f1_0_1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6d8e5f43f1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6d8e5f43f1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6d8e5f43f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6d8e5f43f1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d8e5f43f1_0_1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6d8e5f43f1_0_1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6bfdd6d85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6bfdd6d85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6bfdd6d852_1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6bfdd6d852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bfdd6d85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bfdd6d85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bfdd6d85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6bfdd6d85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6bfdd6d85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6bfdd6d85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d8e5f43f1_0_4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6d8e5f43f1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6d8e5f43f1_0_16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36d8e5f43f1_0_1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6d8e5f43f1_0_9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6d8e5f43f1_0_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bfdd6d8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bfdd6d8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6b83665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6b83665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6d8e5f43f1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6d8e5f43f1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d8e5f43f1_0_1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6d8e5f43f1_0_1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6d8e5f43f1_0_1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6d8e5f43f1_0_1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6d8e5f43f1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6d8e5f43f1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50" name="Shape 50"/>
        <p:cNvGrpSpPr/>
        <p:nvPr/>
      </p:nvGrpSpPr>
      <p:grpSpPr>
        <a:xfrm>
          <a:off x="0" y="0"/>
          <a:ext cx="0" cy="0"/>
          <a:chOff x="0" y="0"/>
          <a:chExt cx="0" cy="0"/>
        </a:xfrm>
      </p:grpSpPr>
      <p:pic>
        <p:nvPicPr>
          <p:cNvPr descr="A person using a computer&#10;&#10;AI-generated content may be incorrect." id="51" name="Google Shape;51;p13"/>
          <p:cNvPicPr preferRelativeResize="0"/>
          <p:nvPr/>
        </p:nvPicPr>
        <p:blipFill rotWithShape="1">
          <a:blip r:embed="rId2">
            <a:alphaModFix/>
          </a:blip>
          <a:srcRect b="4721" l="3217" r="3516" t="10811"/>
          <a:stretch/>
        </p:blipFill>
        <p:spPr>
          <a:xfrm>
            <a:off x="0" y="1"/>
            <a:ext cx="3786188" cy="5143499"/>
          </a:xfrm>
          <a:custGeom>
            <a:rect b="b" l="l" r="r" t="t"/>
            <a:pathLst>
              <a:path extrusionOk="0" h="6857999" w="5048250">
                <a:moveTo>
                  <a:pt x="0" y="0"/>
                </a:moveTo>
                <a:lnTo>
                  <a:pt x="5048250" y="0"/>
                </a:lnTo>
                <a:lnTo>
                  <a:pt x="5048250" y="6857999"/>
                </a:lnTo>
                <a:lnTo>
                  <a:pt x="0" y="6857999"/>
                </a:lnTo>
                <a:close/>
              </a:path>
            </a:pathLst>
          </a:custGeom>
          <a:noFill/>
          <a:ln>
            <a:noFill/>
          </a:ln>
        </p:spPr>
      </p:pic>
      <p:sp>
        <p:nvSpPr>
          <p:cNvPr id="52" name="Google Shape;52;p13"/>
          <p:cNvSpPr/>
          <p:nvPr/>
        </p:nvSpPr>
        <p:spPr>
          <a:xfrm>
            <a:off x="0" y="0"/>
            <a:ext cx="3786300" cy="5143500"/>
          </a:xfrm>
          <a:prstGeom prst="rect">
            <a:avLst/>
          </a:prstGeom>
          <a:gradFill>
            <a:gsLst>
              <a:gs pos="0">
                <a:srgbClr val="1E2757"/>
              </a:gs>
              <a:gs pos="100000">
                <a:srgbClr val="1D214F">
                  <a:alpha val="0"/>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
        <p:nvSpPr>
          <p:cNvPr id="53" name="Google Shape;53;p13"/>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type="title"/>
          </p:nvPr>
        </p:nvSpPr>
        <p:spPr>
          <a:xfrm>
            <a:off x="386953" y="438149"/>
            <a:ext cx="3261300" cy="624900"/>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lt1"/>
              </a:buClr>
              <a:buSzPts val="3000"/>
              <a:buFont typeface="Manrope"/>
              <a:buNone/>
              <a:defRPr b="1"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6" name="Google Shape;56;p13"/>
          <p:cNvCxnSpPr/>
          <p:nvPr/>
        </p:nvCxnSpPr>
        <p:spPr>
          <a:xfrm>
            <a:off x="4381500" y="1194738"/>
            <a:ext cx="4375500" cy="0"/>
          </a:xfrm>
          <a:prstGeom prst="straightConnector1">
            <a:avLst/>
          </a:prstGeom>
          <a:noFill/>
          <a:ln cap="flat" cmpd="sng" w="9525">
            <a:solidFill>
              <a:schemeClr val="accent3"/>
            </a:solidFill>
            <a:prstDash val="solid"/>
            <a:miter lim="800000"/>
            <a:headEnd len="sm" w="sm" type="none"/>
            <a:tailEnd len="sm" w="sm" type="none"/>
          </a:ln>
        </p:spPr>
      </p:cxnSp>
      <p:sp>
        <p:nvSpPr>
          <p:cNvPr id="57" name="Google Shape;57;p13"/>
          <p:cNvSpPr/>
          <p:nvPr/>
        </p:nvSpPr>
        <p:spPr>
          <a:xfrm>
            <a:off x="4381500" y="624599"/>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58" name="Google Shape;58;p13"/>
          <p:cNvSpPr txBox="1"/>
          <p:nvPr>
            <p:ph idx="1" type="body"/>
          </p:nvPr>
        </p:nvSpPr>
        <p:spPr>
          <a:xfrm>
            <a:off x="4437080" y="690299"/>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9" name="Google Shape;59;p13"/>
          <p:cNvSpPr txBox="1"/>
          <p:nvPr>
            <p:ph idx="2" type="body"/>
          </p:nvPr>
        </p:nvSpPr>
        <p:spPr>
          <a:xfrm>
            <a:off x="4950619" y="657556"/>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0" name="Google Shape;60;p13"/>
          <p:cNvSpPr/>
          <p:nvPr/>
        </p:nvSpPr>
        <p:spPr>
          <a:xfrm>
            <a:off x="4381500" y="1326298"/>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61" name="Google Shape;61;p13"/>
          <p:cNvSpPr txBox="1"/>
          <p:nvPr>
            <p:ph idx="3" type="body"/>
          </p:nvPr>
        </p:nvSpPr>
        <p:spPr>
          <a:xfrm>
            <a:off x="4437080" y="1391997"/>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2" name="Google Shape;62;p13"/>
          <p:cNvSpPr txBox="1"/>
          <p:nvPr>
            <p:ph idx="4" type="body"/>
          </p:nvPr>
        </p:nvSpPr>
        <p:spPr>
          <a:xfrm>
            <a:off x="4950619" y="1359254"/>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3" name="Google Shape;63;p13"/>
          <p:cNvSpPr/>
          <p:nvPr/>
        </p:nvSpPr>
        <p:spPr>
          <a:xfrm>
            <a:off x="4381500" y="2027997"/>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64" name="Google Shape;64;p13"/>
          <p:cNvSpPr txBox="1"/>
          <p:nvPr>
            <p:ph idx="5" type="body"/>
          </p:nvPr>
        </p:nvSpPr>
        <p:spPr>
          <a:xfrm>
            <a:off x="4437080" y="2089398"/>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5" name="Google Shape;65;p13"/>
          <p:cNvSpPr txBox="1"/>
          <p:nvPr>
            <p:ph idx="6" type="body"/>
          </p:nvPr>
        </p:nvSpPr>
        <p:spPr>
          <a:xfrm>
            <a:off x="4950619" y="2060953"/>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6" name="Google Shape;66;p13"/>
          <p:cNvSpPr/>
          <p:nvPr/>
        </p:nvSpPr>
        <p:spPr>
          <a:xfrm>
            <a:off x="4381500" y="2729696"/>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67" name="Google Shape;67;p13"/>
          <p:cNvSpPr txBox="1"/>
          <p:nvPr>
            <p:ph idx="7" type="body"/>
          </p:nvPr>
        </p:nvSpPr>
        <p:spPr>
          <a:xfrm>
            <a:off x="4437080" y="2795394"/>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8" name="Google Shape;68;p13"/>
          <p:cNvSpPr txBox="1"/>
          <p:nvPr>
            <p:ph idx="8" type="body"/>
          </p:nvPr>
        </p:nvSpPr>
        <p:spPr>
          <a:xfrm>
            <a:off x="4950619" y="2762651"/>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9" name="Google Shape;69;p13"/>
          <p:cNvSpPr/>
          <p:nvPr/>
        </p:nvSpPr>
        <p:spPr>
          <a:xfrm>
            <a:off x="4381500" y="3431396"/>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lt1"/>
              </a:solidFill>
              <a:latin typeface="Manrope Light"/>
              <a:ea typeface="Manrope Light"/>
              <a:cs typeface="Manrope Light"/>
              <a:sym typeface="Manrope Light"/>
            </a:endParaRPr>
          </a:p>
        </p:txBody>
      </p:sp>
      <p:sp>
        <p:nvSpPr>
          <p:cNvPr id="70" name="Google Shape;70;p13"/>
          <p:cNvSpPr txBox="1"/>
          <p:nvPr>
            <p:ph idx="9" type="body"/>
          </p:nvPr>
        </p:nvSpPr>
        <p:spPr>
          <a:xfrm>
            <a:off x="4437080" y="3501646"/>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1" name="Google Shape;71;p13"/>
          <p:cNvSpPr txBox="1"/>
          <p:nvPr>
            <p:ph idx="13" type="body"/>
          </p:nvPr>
        </p:nvSpPr>
        <p:spPr>
          <a:xfrm>
            <a:off x="4950619" y="3464350"/>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2" name="Google Shape;72;p13"/>
          <p:cNvSpPr/>
          <p:nvPr/>
        </p:nvSpPr>
        <p:spPr>
          <a:xfrm>
            <a:off x="4381500" y="4133094"/>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lt1"/>
              </a:solidFill>
              <a:latin typeface="Manrope Light"/>
              <a:ea typeface="Manrope Light"/>
              <a:cs typeface="Manrope Light"/>
              <a:sym typeface="Manrope Light"/>
            </a:endParaRPr>
          </a:p>
        </p:txBody>
      </p:sp>
      <p:sp>
        <p:nvSpPr>
          <p:cNvPr id="73" name="Google Shape;73;p13"/>
          <p:cNvSpPr txBox="1"/>
          <p:nvPr>
            <p:ph idx="14" type="body"/>
          </p:nvPr>
        </p:nvSpPr>
        <p:spPr>
          <a:xfrm>
            <a:off x="4437080" y="4206049"/>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4" name="Google Shape;74;p13"/>
          <p:cNvSpPr txBox="1"/>
          <p:nvPr>
            <p:ph idx="15" type="body"/>
          </p:nvPr>
        </p:nvSpPr>
        <p:spPr>
          <a:xfrm>
            <a:off x="4950619" y="4166051"/>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1200"/>
              </a:spcBef>
              <a:spcAft>
                <a:spcPts val="0"/>
              </a:spcAft>
              <a:buSzPts val="1400"/>
              <a:buChar char="○"/>
              <a:defRPr/>
            </a:lvl2pPr>
            <a:lvl3pPr indent="-317500" lvl="2" marL="1371600" algn="l">
              <a:lnSpc>
                <a:spcPct val="90000"/>
              </a:lnSpc>
              <a:spcBef>
                <a:spcPts val="1200"/>
              </a:spcBef>
              <a:spcAft>
                <a:spcPts val="0"/>
              </a:spcAft>
              <a:buSzPts val="1400"/>
              <a:buChar char="■"/>
              <a:defRPr/>
            </a:lvl3pPr>
            <a:lvl4pPr indent="-317500" lvl="3" marL="1828800" algn="l">
              <a:lnSpc>
                <a:spcPct val="90000"/>
              </a:lnSpc>
              <a:spcBef>
                <a:spcPts val="1200"/>
              </a:spcBef>
              <a:spcAft>
                <a:spcPts val="0"/>
              </a:spcAft>
              <a:buSzPts val="1400"/>
              <a:buChar char="●"/>
              <a:defRPr/>
            </a:lvl4pPr>
            <a:lvl5pPr indent="-317500" lvl="4" marL="2286000" algn="l">
              <a:lnSpc>
                <a:spcPct val="9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cxnSp>
        <p:nvCxnSpPr>
          <p:cNvPr id="75" name="Google Shape;75;p13"/>
          <p:cNvCxnSpPr/>
          <p:nvPr/>
        </p:nvCxnSpPr>
        <p:spPr>
          <a:xfrm>
            <a:off x="4381500" y="1896437"/>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76" name="Google Shape;76;p13"/>
          <p:cNvCxnSpPr/>
          <p:nvPr/>
        </p:nvCxnSpPr>
        <p:spPr>
          <a:xfrm>
            <a:off x="4381500" y="2598135"/>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77" name="Google Shape;77;p13"/>
          <p:cNvCxnSpPr/>
          <p:nvPr/>
        </p:nvCxnSpPr>
        <p:spPr>
          <a:xfrm>
            <a:off x="4381500" y="3299834"/>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78" name="Google Shape;78;p13"/>
          <p:cNvCxnSpPr/>
          <p:nvPr/>
        </p:nvCxnSpPr>
        <p:spPr>
          <a:xfrm>
            <a:off x="4381500" y="4001532"/>
            <a:ext cx="4375500" cy="0"/>
          </a:xfrm>
          <a:prstGeom prst="straightConnector1">
            <a:avLst/>
          </a:prstGeom>
          <a:noFill/>
          <a:ln cap="flat" cmpd="sng" w="9525">
            <a:solidFill>
              <a:schemeClr val="accent3"/>
            </a:solidFill>
            <a:prstDash val="solid"/>
            <a:miter lim="800000"/>
            <a:headEnd len="sm" w="sm" type="none"/>
            <a:tailEnd len="sm" w="sm" type="none"/>
          </a:ln>
        </p:spPr>
      </p:cxnSp>
      <p:pic>
        <p:nvPicPr>
          <p:cNvPr id="79" name="Google Shape;79;p13"/>
          <p:cNvPicPr preferRelativeResize="0"/>
          <p:nvPr/>
        </p:nvPicPr>
        <p:blipFill rotWithShape="1">
          <a:blip r:embed="rId3">
            <a:alphaModFix/>
          </a:blip>
          <a:srcRect b="0" l="0" r="0" t="0"/>
          <a:stretch/>
        </p:blipFill>
        <p:spPr>
          <a:xfrm>
            <a:off x="7753441" y="210528"/>
            <a:ext cx="1003606" cy="227622"/>
          </a:xfrm>
          <a:prstGeom prst="rect">
            <a:avLst/>
          </a:prstGeom>
          <a:noFill/>
          <a:ln>
            <a:noFill/>
          </a:ln>
        </p:spPr>
      </p:pic>
      <p:sp>
        <p:nvSpPr>
          <p:cNvPr id="80" name="Google Shape;80;p13"/>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rm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b="4999" l="5616" r="4081" t="2063"/>
          <a:stretch/>
        </p:blipFill>
        <p:spPr>
          <a:xfrm flipH="1">
            <a:off x="0" y="0"/>
            <a:ext cx="9144000" cy="51435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89" name="Google Shape;89;p15"/>
          <p:cNvSpPr/>
          <p:nvPr/>
        </p:nvSpPr>
        <p:spPr>
          <a:xfrm>
            <a:off x="0" y="0"/>
            <a:ext cx="9144000" cy="5143500"/>
          </a:xfrm>
          <a:prstGeom prst="rect">
            <a:avLst/>
          </a:prstGeom>
          <a:gradFill>
            <a:gsLst>
              <a:gs pos="0">
                <a:srgbClr val="141C35"/>
              </a:gs>
              <a:gs pos="20000">
                <a:srgbClr val="141C35"/>
              </a:gs>
              <a:gs pos="88000">
                <a:srgbClr val="1E1E1E">
                  <a:alpha val="0"/>
                </a:srgbClr>
              </a:gs>
              <a:gs pos="100000">
                <a:srgbClr val="1E1E1E">
                  <a:alpha val="0"/>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pic>
        <p:nvPicPr>
          <p:cNvPr id="90" name="Google Shape;90;p15"/>
          <p:cNvPicPr preferRelativeResize="0"/>
          <p:nvPr/>
        </p:nvPicPr>
        <p:blipFill rotWithShape="1">
          <a:blip r:embed="rId3">
            <a:alphaModFix/>
          </a:blip>
          <a:srcRect b="0" l="0" r="0" t="0"/>
          <a:stretch/>
        </p:blipFill>
        <p:spPr>
          <a:xfrm>
            <a:off x="359569" y="754875"/>
            <a:ext cx="1955743" cy="443571"/>
          </a:xfrm>
          <a:prstGeom prst="rect">
            <a:avLst/>
          </a:prstGeom>
          <a:noFill/>
          <a:ln>
            <a:noFill/>
          </a:ln>
        </p:spPr>
      </p:pic>
      <p:sp>
        <p:nvSpPr>
          <p:cNvPr id="91" name="Google Shape;91;p15"/>
          <p:cNvSpPr txBox="1"/>
          <p:nvPr>
            <p:ph type="ctrTitle"/>
          </p:nvPr>
        </p:nvSpPr>
        <p:spPr>
          <a:xfrm>
            <a:off x="386954" y="1953320"/>
            <a:ext cx="3348000" cy="1042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lt1"/>
              </a:buClr>
              <a:buSzPts val="3000"/>
              <a:buFont typeface="Manrope"/>
              <a:buNone/>
              <a:defRPr b="1"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5"/>
          <p:cNvSpPr txBox="1"/>
          <p:nvPr>
            <p:ph idx="10" type="dt"/>
          </p:nvPr>
        </p:nvSpPr>
        <p:spPr>
          <a:xfrm>
            <a:off x="386954" y="4495800"/>
            <a:ext cx="1075800" cy="209400"/>
          </a:xfrm>
          <a:prstGeom prst="rect">
            <a:avLst/>
          </a:prstGeom>
          <a:solidFill>
            <a:srgbClr val="35BCD7"/>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sz="1200">
                <a:solidFill>
                  <a:schemeClr val="lt1"/>
                </a:solidFill>
                <a:latin typeface="Inter"/>
                <a:ea typeface="Inter"/>
                <a:cs typeface="Inter"/>
                <a:sym typeface="Inte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5"/>
          <p:cNvSpPr txBox="1"/>
          <p:nvPr>
            <p:ph idx="11" type="ftr"/>
          </p:nvPr>
        </p:nvSpPr>
        <p:spPr>
          <a:xfrm>
            <a:off x="3028950" y="4862708"/>
            <a:ext cx="3086100" cy="1701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94" name="Shape 94"/>
        <p:cNvGrpSpPr/>
        <p:nvPr/>
      </p:nvGrpSpPr>
      <p:grpSpPr>
        <a:xfrm>
          <a:off x="0" y="0"/>
          <a:ext cx="0" cy="0"/>
          <a:chOff x="0" y="0"/>
          <a:chExt cx="0" cy="0"/>
        </a:xfrm>
      </p:grpSpPr>
      <p:pic>
        <p:nvPicPr>
          <p:cNvPr descr="A person using a computer&#10;&#10;AI-generated content may be incorrect." id="95" name="Google Shape;95;p16"/>
          <p:cNvPicPr preferRelativeResize="0"/>
          <p:nvPr/>
        </p:nvPicPr>
        <p:blipFill rotWithShape="1">
          <a:blip r:embed="rId2">
            <a:alphaModFix/>
          </a:blip>
          <a:srcRect b="4721" l="3217" r="3516" t="10811"/>
          <a:stretch/>
        </p:blipFill>
        <p:spPr>
          <a:xfrm>
            <a:off x="0" y="1"/>
            <a:ext cx="3786188" cy="5143499"/>
          </a:xfrm>
          <a:custGeom>
            <a:rect b="b" l="l" r="r" t="t"/>
            <a:pathLst>
              <a:path extrusionOk="0" h="6857999" w="5048250">
                <a:moveTo>
                  <a:pt x="0" y="0"/>
                </a:moveTo>
                <a:lnTo>
                  <a:pt x="5048250" y="0"/>
                </a:lnTo>
                <a:lnTo>
                  <a:pt x="5048250" y="6857999"/>
                </a:lnTo>
                <a:lnTo>
                  <a:pt x="0" y="6857999"/>
                </a:lnTo>
                <a:close/>
              </a:path>
            </a:pathLst>
          </a:custGeom>
          <a:noFill/>
          <a:ln>
            <a:noFill/>
          </a:ln>
        </p:spPr>
      </p:pic>
      <p:sp>
        <p:nvSpPr>
          <p:cNvPr id="96" name="Google Shape;96;p16"/>
          <p:cNvSpPr/>
          <p:nvPr/>
        </p:nvSpPr>
        <p:spPr>
          <a:xfrm>
            <a:off x="0" y="0"/>
            <a:ext cx="3786300" cy="5143500"/>
          </a:xfrm>
          <a:prstGeom prst="rect">
            <a:avLst/>
          </a:prstGeom>
          <a:gradFill>
            <a:gsLst>
              <a:gs pos="0">
                <a:srgbClr val="1E2757"/>
              </a:gs>
              <a:gs pos="100000">
                <a:srgbClr val="1D214F">
                  <a:alpha val="0"/>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
        <p:nvSpPr>
          <p:cNvPr id="97" name="Google Shape;97;p16"/>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6"/>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6"/>
          <p:cNvSpPr txBox="1"/>
          <p:nvPr>
            <p:ph type="title"/>
          </p:nvPr>
        </p:nvSpPr>
        <p:spPr>
          <a:xfrm>
            <a:off x="386953" y="438149"/>
            <a:ext cx="3261300" cy="624900"/>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lt1"/>
              </a:buClr>
              <a:buSzPts val="3000"/>
              <a:buFont typeface="Manrope"/>
              <a:buNone/>
              <a:defRPr b="1"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100" name="Google Shape;100;p16"/>
          <p:cNvCxnSpPr/>
          <p:nvPr/>
        </p:nvCxnSpPr>
        <p:spPr>
          <a:xfrm>
            <a:off x="4381500" y="1194738"/>
            <a:ext cx="4375500" cy="0"/>
          </a:xfrm>
          <a:prstGeom prst="straightConnector1">
            <a:avLst/>
          </a:prstGeom>
          <a:noFill/>
          <a:ln cap="flat" cmpd="sng" w="9525">
            <a:solidFill>
              <a:schemeClr val="accent3"/>
            </a:solidFill>
            <a:prstDash val="solid"/>
            <a:miter lim="800000"/>
            <a:headEnd len="sm" w="sm" type="none"/>
            <a:tailEnd len="sm" w="sm" type="none"/>
          </a:ln>
        </p:spPr>
      </p:cxnSp>
      <p:sp>
        <p:nvSpPr>
          <p:cNvPr id="101" name="Google Shape;101;p16"/>
          <p:cNvSpPr/>
          <p:nvPr/>
        </p:nvSpPr>
        <p:spPr>
          <a:xfrm>
            <a:off x="4381500" y="624599"/>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102" name="Google Shape;102;p16"/>
          <p:cNvSpPr txBox="1"/>
          <p:nvPr>
            <p:ph idx="1" type="body"/>
          </p:nvPr>
        </p:nvSpPr>
        <p:spPr>
          <a:xfrm>
            <a:off x="4437080" y="690299"/>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6"/>
          <p:cNvSpPr txBox="1"/>
          <p:nvPr>
            <p:ph idx="2" type="body"/>
          </p:nvPr>
        </p:nvSpPr>
        <p:spPr>
          <a:xfrm>
            <a:off x="4950619" y="657556"/>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6"/>
          <p:cNvSpPr/>
          <p:nvPr/>
        </p:nvSpPr>
        <p:spPr>
          <a:xfrm>
            <a:off x="4381500" y="1326298"/>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105" name="Google Shape;105;p16"/>
          <p:cNvSpPr txBox="1"/>
          <p:nvPr>
            <p:ph idx="3" type="body"/>
          </p:nvPr>
        </p:nvSpPr>
        <p:spPr>
          <a:xfrm>
            <a:off x="4437080" y="1391997"/>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16"/>
          <p:cNvSpPr txBox="1"/>
          <p:nvPr>
            <p:ph idx="4" type="body"/>
          </p:nvPr>
        </p:nvSpPr>
        <p:spPr>
          <a:xfrm>
            <a:off x="4950619" y="1359254"/>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6"/>
          <p:cNvSpPr/>
          <p:nvPr/>
        </p:nvSpPr>
        <p:spPr>
          <a:xfrm>
            <a:off x="4381500" y="2027997"/>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108" name="Google Shape;108;p16"/>
          <p:cNvSpPr txBox="1"/>
          <p:nvPr>
            <p:ph idx="5" type="body"/>
          </p:nvPr>
        </p:nvSpPr>
        <p:spPr>
          <a:xfrm>
            <a:off x="4437080" y="2089398"/>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6"/>
          <p:cNvSpPr txBox="1"/>
          <p:nvPr>
            <p:ph idx="6" type="body"/>
          </p:nvPr>
        </p:nvSpPr>
        <p:spPr>
          <a:xfrm>
            <a:off x="4950619" y="2060953"/>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6"/>
          <p:cNvSpPr/>
          <p:nvPr/>
        </p:nvSpPr>
        <p:spPr>
          <a:xfrm>
            <a:off x="4381500" y="2729696"/>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dk1"/>
              </a:solidFill>
              <a:latin typeface="Manrope Light"/>
              <a:ea typeface="Manrope Light"/>
              <a:cs typeface="Manrope Light"/>
              <a:sym typeface="Manrope Light"/>
            </a:endParaRPr>
          </a:p>
        </p:txBody>
      </p:sp>
      <p:sp>
        <p:nvSpPr>
          <p:cNvPr id="111" name="Google Shape;111;p16"/>
          <p:cNvSpPr txBox="1"/>
          <p:nvPr>
            <p:ph idx="7" type="body"/>
          </p:nvPr>
        </p:nvSpPr>
        <p:spPr>
          <a:xfrm>
            <a:off x="4437080" y="2795394"/>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6"/>
          <p:cNvSpPr txBox="1"/>
          <p:nvPr>
            <p:ph idx="8" type="body"/>
          </p:nvPr>
        </p:nvSpPr>
        <p:spPr>
          <a:xfrm>
            <a:off x="4950619" y="2762651"/>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6"/>
          <p:cNvSpPr/>
          <p:nvPr/>
        </p:nvSpPr>
        <p:spPr>
          <a:xfrm>
            <a:off x="4381500" y="3431396"/>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lt1"/>
              </a:solidFill>
              <a:latin typeface="Manrope Light"/>
              <a:ea typeface="Manrope Light"/>
              <a:cs typeface="Manrope Light"/>
              <a:sym typeface="Manrope Light"/>
            </a:endParaRPr>
          </a:p>
        </p:txBody>
      </p:sp>
      <p:sp>
        <p:nvSpPr>
          <p:cNvPr id="114" name="Google Shape;114;p16"/>
          <p:cNvSpPr txBox="1"/>
          <p:nvPr>
            <p:ph idx="9" type="body"/>
          </p:nvPr>
        </p:nvSpPr>
        <p:spPr>
          <a:xfrm>
            <a:off x="4437080" y="3501646"/>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6"/>
          <p:cNvSpPr txBox="1"/>
          <p:nvPr>
            <p:ph idx="13" type="body"/>
          </p:nvPr>
        </p:nvSpPr>
        <p:spPr>
          <a:xfrm>
            <a:off x="4950619" y="3464350"/>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6"/>
          <p:cNvSpPr/>
          <p:nvPr/>
        </p:nvSpPr>
        <p:spPr>
          <a:xfrm>
            <a:off x="4381500" y="4133094"/>
            <a:ext cx="438600" cy="438600"/>
          </a:xfrm>
          <a:prstGeom prst="ellipse">
            <a:avLst/>
          </a:prstGeom>
          <a:solidFill>
            <a:srgbClr val="35BCD7"/>
          </a:solidFill>
          <a:ln>
            <a:noFill/>
          </a:ln>
        </p:spPr>
        <p:txBody>
          <a:bodyPr anchorCtr="0" anchor="ctr" bIns="34275" lIns="0" spcFirstLastPara="1" rIns="0" wrap="square" tIns="34275">
            <a:noAutofit/>
          </a:bodyPr>
          <a:lstStyle/>
          <a:p>
            <a:pPr indent="0" lvl="0" marL="0" marR="0" rtl="0" algn="ctr">
              <a:spcBef>
                <a:spcPts val="0"/>
              </a:spcBef>
              <a:spcAft>
                <a:spcPts val="0"/>
              </a:spcAft>
              <a:buNone/>
            </a:pPr>
            <a:r>
              <a:t/>
            </a:r>
            <a:endParaRPr b="1" i="0" sz="1500" u="none" cap="none" strike="noStrike">
              <a:solidFill>
                <a:schemeClr val="lt1"/>
              </a:solidFill>
              <a:latin typeface="Manrope Light"/>
              <a:ea typeface="Manrope Light"/>
              <a:cs typeface="Manrope Light"/>
              <a:sym typeface="Manrope Light"/>
            </a:endParaRPr>
          </a:p>
        </p:txBody>
      </p:sp>
      <p:sp>
        <p:nvSpPr>
          <p:cNvPr id="117" name="Google Shape;117;p16"/>
          <p:cNvSpPr txBox="1"/>
          <p:nvPr>
            <p:ph idx="14" type="body"/>
          </p:nvPr>
        </p:nvSpPr>
        <p:spPr>
          <a:xfrm>
            <a:off x="4437080" y="4206049"/>
            <a:ext cx="327300" cy="3072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SzPts val="1500"/>
              <a:buNone/>
              <a:defRPr sz="1500">
                <a:solidFill>
                  <a:schemeClr val="lt1"/>
                </a:solidFill>
                <a:latin typeface="Inter"/>
                <a:ea typeface="Inter"/>
                <a:cs typeface="Inter"/>
                <a:sym typeface="Inte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6"/>
          <p:cNvSpPr txBox="1"/>
          <p:nvPr>
            <p:ph idx="15" type="body"/>
          </p:nvPr>
        </p:nvSpPr>
        <p:spPr>
          <a:xfrm>
            <a:off x="4950619" y="4166051"/>
            <a:ext cx="3806400" cy="372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19" name="Google Shape;119;p16"/>
          <p:cNvCxnSpPr/>
          <p:nvPr/>
        </p:nvCxnSpPr>
        <p:spPr>
          <a:xfrm>
            <a:off x="4381500" y="1896437"/>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120" name="Google Shape;120;p16"/>
          <p:cNvCxnSpPr/>
          <p:nvPr/>
        </p:nvCxnSpPr>
        <p:spPr>
          <a:xfrm>
            <a:off x="4381500" y="2598135"/>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121" name="Google Shape;121;p16"/>
          <p:cNvCxnSpPr/>
          <p:nvPr/>
        </p:nvCxnSpPr>
        <p:spPr>
          <a:xfrm>
            <a:off x="4381500" y="3299834"/>
            <a:ext cx="4375500" cy="0"/>
          </a:xfrm>
          <a:prstGeom prst="straightConnector1">
            <a:avLst/>
          </a:prstGeom>
          <a:noFill/>
          <a:ln cap="flat" cmpd="sng" w="9525">
            <a:solidFill>
              <a:schemeClr val="accent3"/>
            </a:solidFill>
            <a:prstDash val="solid"/>
            <a:miter lim="800000"/>
            <a:headEnd len="sm" w="sm" type="none"/>
            <a:tailEnd len="sm" w="sm" type="none"/>
          </a:ln>
        </p:spPr>
      </p:cxnSp>
      <p:cxnSp>
        <p:nvCxnSpPr>
          <p:cNvPr id="122" name="Google Shape;122;p16"/>
          <p:cNvCxnSpPr/>
          <p:nvPr/>
        </p:nvCxnSpPr>
        <p:spPr>
          <a:xfrm>
            <a:off x="4381500" y="4001532"/>
            <a:ext cx="4375500" cy="0"/>
          </a:xfrm>
          <a:prstGeom prst="straightConnector1">
            <a:avLst/>
          </a:prstGeom>
          <a:noFill/>
          <a:ln cap="flat" cmpd="sng" w="9525">
            <a:solidFill>
              <a:schemeClr val="accent3"/>
            </a:solidFill>
            <a:prstDash val="solid"/>
            <a:miter lim="800000"/>
            <a:headEnd len="sm" w="sm" type="none"/>
            <a:tailEnd len="sm" w="sm" type="none"/>
          </a:ln>
        </p:spPr>
      </p:cxnSp>
      <p:pic>
        <p:nvPicPr>
          <p:cNvPr id="123" name="Google Shape;123;p16"/>
          <p:cNvPicPr preferRelativeResize="0"/>
          <p:nvPr/>
        </p:nvPicPr>
        <p:blipFill rotWithShape="1">
          <a:blip r:embed="rId3">
            <a:alphaModFix/>
          </a:blip>
          <a:srcRect b="0" l="0" r="0" t="0"/>
          <a:stretch/>
        </p:blipFill>
        <p:spPr>
          <a:xfrm>
            <a:off x="7753441" y="210528"/>
            <a:ext cx="1003606" cy="227622"/>
          </a:xfrm>
          <a:prstGeom prst="rect">
            <a:avLst/>
          </a:prstGeom>
          <a:noFill/>
          <a:ln>
            <a:noFill/>
          </a:ln>
        </p:spPr>
      </p:pic>
      <p:sp>
        <p:nvSpPr>
          <p:cNvPr id="124" name="Google Shape;124;p16"/>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2">
            <a:alphaModFix/>
          </a:blip>
          <a:srcRect b="23568" l="24061" r="3290" t="1659"/>
          <a:stretch/>
        </p:blipFill>
        <p:spPr>
          <a:xfrm>
            <a:off x="0" y="0"/>
            <a:ext cx="9144000" cy="51435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127" name="Google Shape;127;p17"/>
          <p:cNvSpPr/>
          <p:nvPr/>
        </p:nvSpPr>
        <p:spPr>
          <a:xfrm>
            <a:off x="0" y="0"/>
            <a:ext cx="9144000" cy="5143500"/>
          </a:xfrm>
          <a:prstGeom prst="rect">
            <a:avLst/>
          </a:prstGeom>
          <a:gradFill>
            <a:gsLst>
              <a:gs pos="0">
                <a:srgbClr val="141C35"/>
              </a:gs>
              <a:gs pos="35000">
                <a:srgbClr val="141C35"/>
              </a:gs>
              <a:gs pos="100000">
                <a:srgbClr val="1E1E1E">
                  <a:alpha val="12941"/>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
        <p:nvSpPr>
          <p:cNvPr id="128" name="Google Shape;128;p17"/>
          <p:cNvSpPr/>
          <p:nvPr/>
        </p:nvSpPr>
        <p:spPr>
          <a:xfrm flipH="1" rot="10800000">
            <a:off x="0" y="0"/>
            <a:ext cx="9144000" cy="5143500"/>
          </a:xfrm>
          <a:prstGeom prst="rect">
            <a:avLst/>
          </a:prstGeom>
          <a:gradFill>
            <a:gsLst>
              <a:gs pos="0">
                <a:srgbClr val="35BCD7">
                  <a:alpha val="33725"/>
                </a:srgbClr>
              </a:gs>
              <a:gs pos="44000">
                <a:srgbClr val="35BCD7">
                  <a:alpha val="0"/>
                </a:srgbClr>
              </a:gs>
              <a:gs pos="100000">
                <a:srgbClr val="35BCD7">
                  <a:alpha val="0"/>
                </a:srgbClr>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pic>
        <p:nvPicPr>
          <p:cNvPr id="129" name="Google Shape;129;p17"/>
          <p:cNvPicPr preferRelativeResize="0"/>
          <p:nvPr/>
        </p:nvPicPr>
        <p:blipFill rotWithShape="1">
          <a:blip r:embed="rId3">
            <a:alphaModFix/>
          </a:blip>
          <a:srcRect b="0" l="0" r="0" t="0"/>
          <a:stretch/>
        </p:blipFill>
        <p:spPr>
          <a:xfrm>
            <a:off x="359569" y="4393040"/>
            <a:ext cx="1377002" cy="312310"/>
          </a:xfrm>
          <a:prstGeom prst="rect">
            <a:avLst/>
          </a:prstGeom>
          <a:noFill/>
          <a:ln>
            <a:noFill/>
          </a:ln>
        </p:spPr>
      </p:pic>
      <p:sp>
        <p:nvSpPr>
          <p:cNvPr id="130" name="Google Shape;130;p17"/>
          <p:cNvSpPr txBox="1"/>
          <p:nvPr>
            <p:ph type="title"/>
          </p:nvPr>
        </p:nvSpPr>
        <p:spPr>
          <a:xfrm>
            <a:off x="386954" y="2047124"/>
            <a:ext cx="4647900" cy="10323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300"/>
              <a:buFont typeface="Manrope"/>
              <a:buNone/>
              <a:defRPr b="1" sz="3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31" name="Shape 131"/>
        <p:cNvGrpSpPr/>
        <p:nvPr/>
      </p:nvGrpSpPr>
      <p:grpSpPr>
        <a:xfrm>
          <a:off x="0" y="0"/>
          <a:ext cx="0" cy="0"/>
          <a:chOff x="0" y="0"/>
          <a:chExt cx="0" cy="0"/>
        </a:xfrm>
      </p:grpSpPr>
      <p:pic>
        <p:nvPicPr>
          <p:cNvPr descr="A computer on a table&#10;&#10;AI-generated content may be incorrect." id="132" name="Google Shape;132;p18"/>
          <p:cNvPicPr preferRelativeResize="0"/>
          <p:nvPr/>
        </p:nvPicPr>
        <p:blipFill rotWithShape="1">
          <a:blip r:embed="rId2">
            <a:alphaModFix/>
          </a:blip>
          <a:srcRect b="23744" l="2236" r="2607" t="40333"/>
          <a:stretch/>
        </p:blipFill>
        <p:spPr>
          <a:xfrm>
            <a:off x="0" y="0"/>
            <a:ext cx="9144000" cy="2286000"/>
          </a:xfrm>
          <a:custGeom>
            <a:rect b="b" l="l" r="r" t="t"/>
            <a:pathLst>
              <a:path extrusionOk="0" h="3048000" w="12192000">
                <a:moveTo>
                  <a:pt x="0" y="0"/>
                </a:moveTo>
                <a:lnTo>
                  <a:pt x="12192000" y="0"/>
                </a:lnTo>
                <a:lnTo>
                  <a:pt x="12192000" y="3048000"/>
                </a:lnTo>
                <a:lnTo>
                  <a:pt x="0" y="3048000"/>
                </a:lnTo>
                <a:close/>
              </a:path>
            </a:pathLst>
          </a:custGeom>
          <a:noFill/>
          <a:ln>
            <a:noFill/>
          </a:ln>
        </p:spPr>
      </p:pic>
      <p:sp>
        <p:nvSpPr>
          <p:cNvPr id="133" name="Google Shape;133;p18"/>
          <p:cNvSpPr/>
          <p:nvPr/>
        </p:nvSpPr>
        <p:spPr>
          <a:xfrm>
            <a:off x="0" y="0"/>
            <a:ext cx="9144000" cy="2286000"/>
          </a:xfrm>
          <a:prstGeom prst="rect">
            <a:avLst/>
          </a:prstGeom>
          <a:gradFill>
            <a:gsLst>
              <a:gs pos="0">
                <a:srgbClr val="141C35"/>
              </a:gs>
              <a:gs pos="17000">
                <a:srgbClr val="141C35"/>
              </a:gs>
              <a:gs pos="100000">
                <a:srgbClr val="35BCD7">
                  <a:alpha val="8627"/>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
        <p:nvSpPr>
          <p:cNvPr id="134" name="Google Shape;134;p18"/>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lt1"/>
              </a:buClr>
              <a:buSzPts val="2700"/>
              <a:buFont typeface="Manrope"/>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18"/>
          <p:cNvSpPr txBox="1"/>
          <p:nvPr>
            <p:ph idx="1" type="body"/>
          </p:nvPr>
        </p:nvSpPr>
        <p:spPr>
          <a:xfrm>
            <a:off x="386954" y="3253678"/>
            <a:ext cx="2415900" cy="1451700"/>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800"/>
              </a:spcBef>
              <a:spcAft>
                <a:spcPts val="0"/>
              </a:spcAft>
              <a:buSzPts val="1200"/>
              <a:buNone/>
              <a:defRPr b="1" sz="1200">
                <a:solidFill>
                  <a:schemeClr val="accent2"/>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18"/>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18"/>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8"/>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139" name="Google Shape;139;p18"/>
          <p:cNvPicPr preferRelativeResize="0"/>
          <p:nvPr/>
        </p:nvPicPr>
        <p:blipFill rotWithShape="1">
          <a:blip r:embed="rId3">
            <a:alphaModFix/>
          </a:blip>
          <a:srcRect b="0" l="0" r="0" t="0"/>
          <a:stretch/>
        </p:blipFill>
        <p:spPr>
          <a:xfrm>
            <a:off x="7753442" y="239485"/>
            <a:ext cx="1003606" cy="227622"/>
          </a:xfrm>
          <a:prstGeom prst="rect">
            <a:avLst/>
          </a:prstGeom>
          <a:noFill/>
          <a:ln>
            <a:noFill/>
          </a:ln>
        </p:spPr>
      </p:pic>
      <p:cxnSp>
        <p:nvCxnSpPr>
          <p:cNvPr id="140" name="Google Shape;140;p18"/>
          <p:cNvCxnSpPr/>
          <p:nvPr/>
        </p:nvCxnSpPr>
        <p:spPr>
          <a:xfrm>
            <a:off x="3257550" y="2997664"/>
            <a:ext cx="0" cy="1351500"/>
          </a:xfrm>
          <a:prstGeom prst="straightConnector1">
            <a:avLst/>
          </a:prstGeom>
          <a:noFill/>
          <a:ln cap="flat" cmpd="sng" w="9525">
            <a:solidFill>
              <a:schemeClr val="accent3"/>
            </a:solidFill>
            <a:prstDash val="solid"/>
            <a:miter lim="800000"/>
            <a:headEnd len="sm" w="sm" type="none"/>
            <a:tailEnd len="sm" w="sm" type="none"/>
          </a:ln>
        </p:spPr>
      </p:cxnSp>
      <p:sp>
        <p:nvSpPr>
          <p:cNvPr id="141" name="Google Shape;141;p18"/>
          <p:cNvSpPr/>
          <p:nvPr>
            <p:ph idx="2" type="pic"/>
          </p:nvPr>
        </p:nvSpPr>
        <p:spPr>
          <a:xfrm>
            <a:off x="386953" y="2571750"/>
            <a:ext cx="512100" cy="512100"/>
          </a:xfrm>
          <a:prstGeom prst="ellipse">
            <a:avLst/>
          </a:prstGeom>
          <a:noFill/>
          <a:ln>
            <a:noFill/>
          </a:ln>
        </p:spPr>
      </p:sp>
      <p:sp>
        <p:nvSpPr>
          <p:cNvPr id="142" name="Google Shape;142;p18"/>
          <p:cNvSpPr txBox="1"/>
          <p:nvPr>
            <p:ph idx="3" type="body"/>
          </p:nvPr>
        </p:nvSpPr>
        <p:spPr>
          <a:xfrm>
            <a:off x="3795712" y="2505033"/>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8"/>
          <p:cNvSpPr txBox="1"/>
          <p:nvPr>
            <p:ph idx="4" type="body"/>
          </p:nvPr>
        </p:nvSpPr>
        <p:spPr>
          <a:xfrm>
            <a:off x="6458854" y="2505033"/>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18"/>
          <p:cNvSpPr txBox="1"/>
          <p:nvPr>
            <p:ph idx="5" type="body"/>
          </p:nvPr>
        </p:nvSpPr>
        <p:spPr>
          <a:xfrm>
            <a:off x="3795712" y="3762375"/>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18"/>
          <p:cNvSpPr txBox="1"/>
          <p:nvPr>
            <p:ph idx="6" type="body"/>
          </p:nvPr>
        </p:nvSpPr>
        <p:spPr>
          <a:xfrm>
            <a:off x="6458854" y="3762375"/>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b="27240" l="1517" r="18213" t="16326"/>
          <a:stretch/>
        </p:blipFill>
        <p:spPr>
          <a:xfrm>
            <a:off x="2900363" y="2217723"/>
            <a:ext cx="6243638" cy="2925777"/>
          </a:xfrm>
          <a:custGeom>
            <a:rect b="b" l="l" r="r" t="t"/>
            <a:pathLst>
              <a:path extrusionOk="0" h="3901036" w="8324850">
                <a:moveTo>
                  <a:pt x="8324850" y="0"/>
                </a:moveTo>
                <a:lnTo>
                  <a:pt x="8324850" y="3901036"/>
                </a:lnTo>
                <a:lnTo>
                  <a:pt x="0" y="3901036"/>
                </a:lnTo>
                <a:close/>
              </a:path>
            </a:pathLst>
          </a:custGeom>
          <a:noFill/>
          <a:ln>
            <a:noFill/>
          </a:ln>
        </p:spPr>
      </p:pic>
      <p:sp>
        <p:nvSpPr>
          <p:cNvPr id="148" name="Google Shape;148;p19"/>
          <p:cNvSpPr/>
          <p:nvPr/>
        </p:nvSpPr>
        <p:spPr>
          <a:xfrm>
            <a:off x="2900363" y="2217723"/>
            <a:ext cx="6240284" cy="2924206"/>
          </a:xfrm>
          <a:custGeom>
            <a:rect b="b" l="l" r="r" t="t"/>
            <a:pathLst>
              <a:path extrusionOk="0" h="3737004" w="7974804">
                <a:moveTo>
                  <a:pt x="7974804" y="0"/>
                </a:moveTo>
                <a:lnTo>
                  <a:pt x="7974804" y="3737004"/>
                </a:lnTo>
                <a:lnTo>
                  <a:pt x="0" y="3737004"/>
                </a:lnTo>
                <a:lnTo>
                  <a:pt x="7974804" y="0"/>
                </a:lnTo>
                <a:close/>
              </a:path>
            </a:pathLst>
          </a:custGeom>
          <a:gradFill>
            <a:gsLst>
              <a:gs pos="0">
                <a:srgbClr val="141C35"/>
              </a:gs>
              <a:gs pos="22000">
                <a:srgbClr val="141C35"/>
              </a:gs>
              <a:gs pos="100000">
                <a:srgbClr val="35BCD7">
                  <a:alpha val="0"/>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sp>
        <p:nvSpPr>
          <p:cNvPr id="149" name="Google Shape;149;p19"/>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19"/>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19"/>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19"/>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153" name="Google Shape;153;p19"/>
          <p:cNvPicPr preferRelativeResize="0"/>
          <p:nvPr/>
        </p:nvPicPr>
        <p:blipFill rotWithShape="1">
          <a:blip r:embed="rId3">
            <a:alphaModFix/>
          </a:blip>
          <a:srcRect b="0" l="0" r="0" t="0"/>
          <a:stretch/>
        </p:blipFill>
        <p:spPr>
          <a:xfrm>
            <a:off x="7753441" y="239486"/>
            <a:ext cx="1003606" cy="227622"/>
          </a:xfrm>
          <a:prstGeom prst="rect">
            <a:avLst/>
          </a:prstGeom>
          <a:noFill/>
          <a:ln>
            <a:noFill/>
          </a:ln>
        </p:spPr>
      </p:pic>
      <p:sp>
        <p:nvSpPr>
          <p:cNvPr id="154" name="Google Shape;154;p19"/>
          <p:cNvSpPr txBox="1"/>
          <p:nvPr>
            <p:ph idx="1" type="body"/>
          </p:nvPr>
        </p:nvSpPr>
        <p:spPr>
          <a:xfrm>
            <a:off x="406966" y="3931283"/>
            <a:ext cx="3309900" cy="7800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800"/>
              </a:spcBef>
              <a:spcAft>
                <a:spcPts val="0"/>
              </a:spcAft>
              <a:buSzPts val="1100"/>
              <a:buNone/>
              <a:defRPr b="1" sz="1100">
                <a:solidFill>
                  <a:schemeClr val="accent2"/>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19"/>
          <p:cNvSpPr txBox="1"/>
          <p:nvPr>
            <p:ph idx="2" type="body"/>
          </p:nvPr>
        </p:nvSpPr>
        <p:spPr>
          <a:xfrm>
            <a:off x="406966" y="1388950"/>
            <a:ext cx="1603500" cy="2172300"/>
          </a:xfrm>
          <a:prstGeom prst="rect">
            <a:avLst/>
          </a:prstGeom>
          <a:solidFill>
            <a:srgbClr val="F2F3F8"/>
          </a:solidFill>
          <a:ln>
            <a:noFill/>
          </a:ln>
        </p:spPr>
        <p:txBody>
          <a:bodyPr anchorCtr="0" anchor="t" bIns="34275" lIns="108000" spcFirstLastPara="1" rIns="108000" wrap="square" tIns="1080000">
            <a:noAutofit/>
          </a:bodyPr>
          <a:lstStyle>
            <a:lvl1pPr indent="-228600" lvl="0" marL="457200" algn="ctr">
              <a:lnSpc>
                <a:spcPct val="90000"/>
              </a:lnSpc>
              <a:spcBef>
                <a:spcPts val="800"/>
              </a:spcBef>
              <a:spcAft>
                <a:spcPts val="0"/>
              </a:spcAft>
              <a:buSzPts val="900"/>
              <a:buNone/>
              <a:defRPr b="0" sz="900">
                <a:solidFill>
                  <a:schemeClr val="dk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19"/>
          <p:cNvSpPr/>
          <p:nvPr>
            <p:ph idx="3" type="pic"/>
          </p:nvPr>
        </p:nvSpPr>
        <p:spPr>
          <a:xfrm>
            <a:off x="881396" y="1629866"/>
            <a:ext cx="654900" cy="654900"/>
          </a:xfrm>
          <a:prstGeom prst="rect">
            <a:avLst/>
          </a:prstGeom>
          <a:noFill/>
          <a:ln cap="flat" cmpd="sng" w="9525">
            <a:solidFill>
              <a:srgbClr val="35BCD7"/>
            </a:solidFill>
            <a:prstDash val="solid"/>
            <a:round/>
            <a:headEnd len="sm" w="sm" type="none"/>
            <a:tailEnd len="sm" w="sm" type="none"/>
          </a:ln>
        </p:spPr>
      </p:sp>
      <p:sp>
        <p:nvSpPr>
          <p:cNvPr id="157" name="Google Shape;157;p19"/>
          <p:cNvSpPr txBox="1"/>
          <p:nvPr>
            <p:ph idx="4" type="body"/>
          </p:nvPr>
        </p:nvSpPr>
        <p:spPr>
          <a:xfrm>
            <a:off x="2093571" y="1388950"/>
            <a:ext cx="1603500" cy="2172300"/>
          </a:xfrm>
          <a:prstGeom prst="rect">
            <a:avLst/>
          </a:prstGeom>
          <a:solidFill>
            <a:srgbClr val="F2F3F8"/>
          </a:solidFill>
          <a:ln>
            <a:noFill/>
          </a:ln>
        </p:spPr>
        <p:txBody>
          <a:bodyPr anchorCtr="0" anchor="t" bIns="34275" lIns="108000" spcFirstLastPara="1" rIns="108000" wrap="square" tIns="1080000">
            <a:noAutofit/>
          </a:bodyPr>
          <a:lstStyle>
            <a:lvl1pPr indent="-228600" lvl="0" marL="457200" algn="ctr">
              <a:lnSpc>
                <a:spcPct val="90000"/>
              </a:lnSpc>
              <a:spcBef>
                <a:spcPts val="800"/>
              </a:spcBef>
              <a:spcAft>
                <a:spcPts val="0"/>
              </a:spcAft>
              <a:buSzPts val="900"/>
              <a:buNone/>
              <a:defRPr b="0" sz="900">
                <a:solidFill>
                  <a:schemeClr val="dk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19"/>
          <p:cNvSpPr/>
          <p:nvPr>
            <p:ph idx="5" type="pic"/>
          </p:nvPr>
        </p:nvSpPr>
        <p:spPr>
          <a:xfrm>
            <a:off x="2568002" y="1629866"/>
            <a:ext cx="654900" cy="654900"/>
          </a:xfrm>
          <a:prstGeom prst="rect">
            <a:avLst/>
          </a:prstGeom>
          <a:noFill/>
          <a:ln cap="flat" cmpd="sng" w="9525">
            <a:solidFill>
              <a:srgbClr val="35BCD7"/>
            </a:solidFill>
            <a:prstDash val="solid"/>
            <a:round/>
            <a:headEnd len="sm" w="sm" type="none"/>
            <a:tailEnd len="sm" w="sm" type="none"/>
          </a:ln>
        </p:spPr>
      </p:sp>
      <p:sp>
        <p:nvSpPr>
          <p:cNvPr id="159" name="Google Shape;159;p19"/>
          <p:cNvSpPr txBox="1"/>
          <p:nvPr>
            <p:ph idx="6" type="body"/>
          </p:nvPr>
        </p:nvSpPr>
        <p:spPr>
          <a:xfrm>
            <a:off x="3780176" y="1388950"/>
            <a:ext cx="1603500" cy="2172300"/>
          </a:xfrm>
          <a:prstGeom prst="rect">
            <a:avLst/>
          </a:prstGeom>
          <a:solidFill>
            <a:srgbClr val="F2F3F8"/>
          </a:solidFill>
          <a:ln>
            <a:noFill/>
          </a:ln>
        </p:spPr>
        <p:txBody>
          <a:bodyPr anchorCtr="0" anchor="t" bIns="34275" lIns="108000" spcFirstLastPara="1" rIns="108000" wrap="square" tIns="1080000">
            <a:noAutofit/>
          </a:bodyPr>
          <a:lstStyle>
            <a:lvl1pPr indent="-228600" lvl="0" marL="457200" algn="ctr">
              <a:lnSpc>
                <a:spcPct val="90000"/>
              </a:lnSpc>
              <a:spcBef>
                <a:spcPts val="800"/>
              </a:spcBef>
              <a:spcAft>
                <a:spcPts val="0"/>
              </a:spcAft>
              <a:buSzPts val="900"/>
              <a:buNone/>
              <a:defRPr b="0" sz="900">
                <a:solidFill>
                  <a:schemeClr val="dk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19"/>
          <p:cNvSpPr/>
          <p:nvPr>
            <p:ph idx="7" type="pic"/>
          </p:nvPr>
        </p:nvSpPr>
        <p:spPr>
          <a:xfrm>
            <a:off x="4254607" y="1629866"/>
            <a:ext cx="654900" cy="654900"/>
          </a:xfrm>
          <a:prstGeom prst="rect">
            <a:avLst/>
          </a:prstGeom>
          <a:noFill/>
          <a:ln cap="flat" cmpd="sng" w="9525">
            <a:solidFill>
              <a:srgbClr val="35BCD7"/>
            </a:solidFill>
            <a:prstDash val="solid"/>
            <a:round/>
            <a:headEnd len="sm" w="sm" type="none"/>
            <a:tailEnd len="sm" w="sm" type="none"/>
          </a:ln>
        </p:spPr>
      </p:sp>
      <p:sp>
        <p:nvSpPr>
          <p:cNvPr id="161" name="Google Shape;161;p19"/>
          <p:cNvSpPr txBox="1"/>
          <p:nvPr>
            <p:ph idx="8" type="body"/>
          </p:nvPr>
        </p:nvSpPr>
        <p:spPr>
          <a:xfrm>
            <a:off x="5466782" y="1388950"/>
            <a:ext cx="1603500" cy="2172300"/>
          </a:xfrm>
          <a:prstGeom prst="rect">
            <a:avLst/>
          </a:prstGeom>
          <a:solidFill>
            <a:srgbClr val="F2F3F8"/>
          </a:solidFill>
          <a:ln>
            <a:noFill/>
          </a:ln>
        </p:spPr>
        <p:txBody>
          <a:bodyPr anchorCtr="0" anchor="t" bIns="34275" lIns="108000" spcFirstLastPara="1" rIns="108000" wrap="square" tIns="1080000">
            <a:noAutofit/>
          </a:bodyPr>
          <a:lstStyle>
            <a:lvl1pPr indent="-228600" lvl="0" marL="457200" algn="ctr">
              <a:lnSpc>
                <a:spcPct val="90000"/>
              </a:lnSpc>
              <a:spcBef>
                <a:spcPts val="800"/>
              </a:spcBef>
              <a:spcAft>
                <a:spcPts val="0"/>
              </a:spcAft>
              <a:buSzPts val="900"/>
              <a:buNone/>
              <a:defRPr b="0" sz="900">
                <a:solidFill>
                  <a:schemeClr val="dk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19"/>
          <p:cNvSpPr/>
          <p:nvPr>
            <p:ph idx="9" type="pic"/>
          </p:nvPr>
        </p:nvSpPr>
        <p:spPr>
          <a:xfrm>
            <a:off x="5941212" y="1629866"/>
            <a:ext cx="654900" cy="654900"/>
          </a:xfrm>
          <a:prstGeom prst="rect">
            <a:avLst/>
          </a:prstGeom>
          <a:noFill/>
          <a:ln cap="flat" cmpd="sng" w="9525">
            <a:solidFill>
              <a:srgbClr val="35BCD7"/>
            </a:solidFill>
            <a:prstDash val="solid"/>
            <a:round/>
            <a:headEnd len="sm" w="sm" type="none"/>
            <a:tailEnd len="sm" w="sm" type="none"/>
          </a:ln>
        </p:spPr>
      </p:sp>
      <p:sp>
        <p:nvSpPr>
          <p:cNvPr id="163" name="Google Shape;163;p19"/>
          <p:cNvSpPr txBox="1"/>
          <p:nvPr>
            <p:ph idx="13" type="body"/>
          </p:nvPr>
        </p:nvSpPr>
        <p:spPr>
          <a:xfrm>
            <a:off x="7153387" y="1388950"/>
            <a:ext cx="1603500" cy="2172300"/>
          </a:xfrm>
          <a:prstGeom prst="rect">
            <a:avLst/>
          </a:prstGeom>
          <a:solidFill>
            <a:srgbClr val="F2F3F8"/>
          </a:solidFill>
          <a:ln>
            <a:noFill/>
          </a:ln>
        </p:spPr>
        <p:txBody>
          <a:bodyPr anchorCtr="0" anchor="t" bIns="34275" lIns="108000" spcFirstLastPara="1" rIns="108000" wrap="square" tIns="1080000">
            <a:noAutofit/>
          </a:bodyPr>
          <a:lstStyle>
            <a:lvl1pPr indent="-228600" lvl="0" marL="457200" algn="ctr">
              <a:lnSpc>
                <a:spcPct val="90000"/>
              </a:lnSpc>
              <a:spcBef>
                <a:spcPts val="800"/>
              </a:spcBef>
              <a:spcAft>
                <a:spcPts val="0"/>
              </a:spcAft>
              <a:buSzPts val="900"/>
              <a:buNone/>
              <a:defRPr b="0" sz="900">
                <a:solidFill>
                  <a:schemeClr val="dk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1100"/>
              <a:buNone/>
              <a:defRPr sz="1100"/>
            </a:lvl3pPr>
            <a:lvl4pPr indent="-228600" lvl="3" marL="1828800" algn="l">
              <a:lnSpc>
                <a:spcPct val="90000"/>
              </a:lnSpc>
              <a:spcBef>
                <a:spcPts val="400"/>
              </a:spcBef>
              <a:spcAft>
                <a:spcPts val="0"/>
              </a:spcAft>
              <a:buSzPts val="1100"/>
              <a:buNone/>
              <a:defRPr sz="1100"/>
            </a:lvl4pPr>
            <a:lvl5pPr indent="-228600" lvl="4" marL="2286000" algn="l">
              <a:lnSpc>
                <a:spcPct val="90000"/>
              </a:lnSpc>
              <a:spcBef>
                <a:spcPts val="400"/>
              </a:spcBef>
              <a:spcAft>
                <a:spcPts val="0"/>
              </a:spcAft>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19"/>
          <p:cNvSpPr/>
          <p:nvPr>
            <p:ph idx="14" type="pic"/>
          </p:nvPr>
        </p:nvSpPr>
        <p:spPr>
          <a:xfrm>
            <a:off x="7627817" y="1629866"/>
            <a:ext cx="654900" cy="654900"/>
          </a:xfrm>
          <a:prstGeom prst="rect">
            <a:avLst/>
          </a:prstGeom>
          <a:noFill/>
          <a:ln cap="flat" cmpd="sng" w="9525">
            <a:solidFill>
              <a:srgbClr val="35BCD7"/>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65" name="Shape 165"/>
        <p:cNvGrpSpPr/>
        <p:nvPr/>
      </p:nvGrpSpPr>
      <p:grpSpPr>
        <a:xfrm>
          <a:off x="0" y="0"/>
          <a:ext cx="0" cy="0"/>
          <a:chOff x="0" y="0"/>
          <a:chExt cx="0" cy="0"/>
        </a:xfrm>
      </p:grpSpPr>
      <p:sp>
        <p:nvSpPr>
          <p:cNvPr id="166" name="Google Shape;166;p20"/>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0"/>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168" name="Google Shape;168;p20"/>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169" name="Google Shape;169;p20"/>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
        <p:nvSpPr>
          <p:cNvPr id="170" name="Google Shape;170;p20"/>
          <p:cNvSpPr txBox="1"/>
          <p:nvPr>
            <p:ph idx="1" type="body"/>
          </p:nvPr>
        </p:nvSpPr>
        <p:spPr>
          <a:xfrm>
            <a:off x="386954" y="889397"/>
            <a:ext cx="1752600" cy="225000"/>
          </a:xfrm>
          <a:prstGeom prst="rect">
            <a:avLst/>
          </a:prstGeom>
          <a:solidFill>
            <a:schemeClr val="accent2"/>
          </a:solid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SzPts val="1200"/>
              <a:buNone/>
              <a:defRPr>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20"/>
          <p:cNvSpPr txBox="1"/>
          <p:nvPr>
            <p:ph idx="2" type="body"/>
          </p:nvPr>
        </p:nvSpPr>
        <p:spPr>
          <a:xfrm>
            <a:off x="386954" y="1184672"/>
            <a:ext cx="3856500" cy="21837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20"/>
          <p:cNvSpPr txBox="1"/>
          <p:nvPr>
            <p:ph idx="3" type="body"/>
          </p:nvPr>
        </p:nvSpPr>
        <p:spPr>
          <a:xfrm>
            <a:off x="386954" y="3549174"/>
            <a:ext cx="3856500" cy="1154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0"/>
          <p:cNvSpPr txBox="1"/>
          <p:nvPr>
            <p:ph idx="4" type="body"/>
          </p:nvPr>
        </p:nvSpPr>
        <p:spPr>
          <a:xfrm>
            <a:off x="4544615" y="3549174"/>
            <a:ext cx="1842000" cy="1154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20"/>
          <p:cNvSpPr txBox="1"/>
          <p:nvPr>
            <p:ph idx="5" type="body"/>
          </p:nvPr>
        </p:nvSpPr>
        <p:spPr>
          <a:xfrm>
            <a:off x="6915148" y="3549174"/>
            <a:ext cx="1842000" cy="1154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0"/>
          <p:cNvSpPr/>
          <p:nvPr>
            <p:ph idx="6" type="pic"/>
          </p:nvPr>
        </p:nvSpPr>
        <p:spPr>
          <a:xfrm>
            <a:off x="4544398" y="2968832"/>
            <a:ext cx="440100" cy="440100"/>
          </a:xfrm>
          <a:prstGeom prst="ellipse">
            <a:avLst/>
          </a:prstGeom>
          <a:solidFill>
            <a:srgbClr val="35BCD7"/>
          </a:solidFill>
          <a:ln>
            <a:noFill/>
          </a:ln>
        </p:spPr>
      </p:sp>
      <p:sp>
        <p:nvSpPr>
          <p:cNvPr id="176" name="Google Shape;176;p20"/>
          <p:cNvSpPr/>
          <p:nvPr>
            <p:ph idx="7" type="pic"/>
          </p:nvPr>
        </p:nvSpPr>
        <p:spPr>
          <a:xfrm>
            <a:off x="6914932" y="2968832"/>
            <a:ext cx="440100" cy="440100"/>
          </a:xfrm>
          <a:prstGeom prst="ellipse">
            <a:avLst/>
          </a:prstGeom>
          <a:solidFill>
            <a:srgbClr val="35BCD7"/>
          </a:solidFill>
          <a:ln>
            <a:noFill/>
          </a:ln>
        </p:spPr>
      </p:sp>
      <p:cxnSp>
        <p:nvCxnSpPr>
          <p:cNvPr id="177" name="Google Shape;177;p20"/>
          <p:cNvCxnSpPr/>
          <p:nvPr/>
        </p:nvCxnSpPr>
        <p:spPr>
          <a:xfrm>
            <a:off x="6650830" y="3244778"/>
            <a:ext cx="0" cy="1214400"/>
          </a:xfrm>
          <a:prstGeom prst="straightConnector1">
            <a:avLst/>
          </a:prstGeom>
          <a:noFill/>
          <a:ln cap="flat" cmpd="sng" w="9525">
            <a:solidFill>
              <a:schemeClr val="accent3"/>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
  <p:cSld name="Infographics">
    <p:spTree>
      <p:nvGrpSpPr>
        <p:cNvPr id="178" name="Shape 178"/>
        <p:cNvGrpSpPr/>
        <p:nvPr/>
      </p:nvGrpSpPr>
      <p:grpSpPr>
        <a:xfrm>
          <a:off x="0" y="0"/>
          <a:ext cx="0" cy="0"/>
          <a:chOff x="0" y="0"/>
          <a:chExt cx="0" cy="0"/>
        </a:xfrm>
      </p:grpSpPr>
      <p:sp>
        <p:nvSpPr>
          <p:cNvPr id="179" name="Google Shape;179;p21"/>
          <p:cNvSpPr txBox="1"/>
          <p:nvPr>
            <p:ph type="title"/>
          </p:nvPr>
        </p:nvSpPr>
        <p:spPr>
          <a:xfrm>
            <a:off x="386953" y="239486"/>
            <a:ext cx="7146000" cy="4746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21"/>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1"/>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182" name="Google Shape;182;p21"/>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183" name="Google Shape;183;p21"/>
          <p:cNvSpPr txBox="1"/>
          <p:nvPr>
            <p:ph idx="1" type="body"/>
          </p:nvPr>
        </p:nvSpPr>
        <p:spPr>
          <a:xfrm>
            <a:off x="386951" y="754380"/>
            <a:ext cx="8370000" cy="279000"/>
          </a:xfrm>
          <a:prstGeom prst="rect">
            <a:avLst/>
          </a:prstGeom>
          <a:noFill/>
          <a:ln>
            <a:noFill/>
          </a:ln>
        </p:spPr>
        <p:txBody>
          <a:bodyPr anchorCtr="0" anchor="ctr" bIns="34275" lIns="0" spcFirstLastPara="1" rIns="68575" wrap="square" tIns="34275">
            <a:normAutofit/>
          </a:bodyPr>
          <a:lstStyle>
            <a:lvl1pPr indent="-228600" lvl="0" marL="457200" algn="l">
              <a:lnSpc>
                <a:spcPct val="90000"/>
              </a:lnSpc>
              <a:spcBef>
                <a:spcPts val="800"/>
              </a:spcBef>
              <a:spcAft>
                <a:spcPts val="0"/>
              </a:spcAft>
              <a:buSzPts val="1400"/>
              <a:buNone/>
              <a:defRPr b="0" sz="1400">
                <a:latin typeface="Inter"/>
                <a:ea typeface="Inter"/>
                <a:cs typeface="Inter"/>
                <a:sym typeface="Inter"/>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4" name="Google Shape;184;p21"/>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
        <p:nvSpPr>
          <p:cNvPr id="185" name="Google Shape;185;p21"/>
          <p:cNvSpPr txBox="1"/>
          <p:nvPr>
            <p:ph idx="2" type="body"/>
          </p:nvPr>
        </p:nvSpPr>
        <p:spPr>
          <a:xfrm>
            <a:off x="387122" y="1868656"/>
            <a:ext cx="1720500" cy="4059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2700"/>
              <a:buNone/>
              <a:defRPr b="1" i="0" sz="2700">
                <a:solidFill>
                  <a:srgbClr val="35BCD7"/>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1"/>
          <p:cNvSpPr txBox="1"/>
          <p:nvPr>
            <p:ph idx="3" type="body"/>
          </p:nvPr>
        </p:nvSpPr>
        <p:spPr>
          <a:xfrm>
            <a:off x="387122" y="2281084"/>
            <a:ext cx="1720500" cy="603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100"/>
              <a:buNone/>
              <a:defRPr b="0" i="0" sz="1100">
                <a:solidFill>
                  <a:schemeClr val="dk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1"/>
          <p:cNvSpPr txBox="1"/>
          <p:nvPr>
            <p:ph idx="4" type="body"/>
          </p:nvPr>
        </p:nvSpPr>
        <p:spPr>
          <a:xfrm>
            <a:off x="387122" y="3696110"/>
            <a:ext cx="1720500" cy="4059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2700"/>
              <a:buNone/>
              <a:defRPr b="1" i="0" sz="2700">
                <a:solidFill>
                  <a:srgbClr val="2D89AB"/>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21"/>
          <p:cNvSpPr txBox="1"/>
          <p:nvPr>
            <p:ph idx="5" type="body"/>
          </p:nvPr>
        </p:nvSpPr>
        <p:spPr>
          <a:xfrm>
            <a:off x="387122" y="4108538"/>
            <a:ext cx="1720500" cy="603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100"/>
              <a:buNone/>
              <a:defRPr b="0" i="0" sz="1100">
                <a:solidFill>
                  <a:schemeClr val="dk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21"/>
          <p:cNvSpPr txBox="1"/>
          <p:nvPr>
            <p:ph idx="6" type="body"/>
          </p:nvPr>
        </p:nvSpPr>
        <p:spPr>
          <a:xfrm>
            <a:off x="7124870" y="3162695"/>
            <a:ext cx="1632300" cy="4059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2700"/>
              <a:buNone/>
              <a:defRPr b="1" i="0" sz="2700">
                <a:solidFill>
                  <a:srgbClr val="1E2757"/>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1"/>
          <p:cNvSpPr txBox="1"/>
          <p:nvPr>
            <p:ph idx="7" type="body"/>
          </p:nvPr>
        </p:nvSpPr>
        <p:spPr>
          <a:xfrm>
            <a:off x="7124870" y="3575123"/>
            <a:ext cx="1632300" cy="6033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800"/>
              </a:spcBef>
              <a:spcAft>
                <a:spcPts val="0"/>
              </a:spcAft>
              <a:buSzPts val="1100"/>
              <a:buNone/>
              <a:defRPr b="0" i="0" sz="1100">
                <a:solidFill>
                  <a:schemeClr val="dk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1"/>
          <p:cNvSpPr txBox="1"/>
          <p:nvPr>
            <p:ph idx="8" type="body"/>
          </p:nvPr>
        </p:nvSpPr>
        <p:spPr>
          <a:xfrm>
            <a:off x="6922463" y="1196127"/>
            <a:ext cx="1834800" cy="4059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2700"/>
              <a:buNone/>
              <a:defRPr b="1" i="0" sz="2700">
                <a:solidFill>
                  <a:srgbClr val="1E2757"/>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2" name="Google Shape;192;p21"/>
          <p:cNvSpPr txBox="1"/>
          <p:nvPr>
            <p:ph idx="9" type="body"/>
          </p:nvPr>
        </p:nvSpPr>
        <p:spPr>
          <a:xfrm>
            <a:off x="6922463" y="1608555"/>
            <a:ext cx="1834800" cy="603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100"/>
              <a:buNone/>
              <a:defRPr b="0" i="0" sz="1100">
                <a:solidFill>
                  <a:schemeClr val="dk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3" name="Shape 193"/>
        <p:cNvGrpSpPr/>
        <p:nvPr/>
      </p:nvGrpSpPr>
      <p:grpSpPr>
        <a:xfrm>
          <a:off x="0" y="0"/>
          <a:ext cx="0" cy="0"/>
          <a:chOff x="0" y="0"/>
          <a:chExt cx="0" cy="0"/>
        </a:xfrm>
      </p:grpSpPr>
      <p:sp>
        <p:nvSpPr>
          <p:cNvPr id="194" name="Google Shape;194;p22"/>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2"/>
          <p:cNvSpPr txBox="1"/>
          <p:nvPr>
            <p:ph idx="1" type="body"/>
          </p:nvPr>
        </p:nvSpPr>
        <p:spPr>
          <a:xfrm>
            <a:off x="386954" y="1087041"/>
            <a:ext cx="4344900" cy="24291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2"/>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2"/>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2"/>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b="0" i="0" sz="700" u="none" cap="none" strike="noStrike">
                <a:solidFill>
                  <a:schemeClr val="lt1"/>
                </a:solidFill>
                <a:latin typeface="Inter"/>
                <a:ea typeface="Inter"/>
                <a:cs typeface="Inter"/>
                <a:sym typeface="Inter"/>
              </a:defRPr>
            </a:lvl1pPr>
            <a:lvl2pPr indent="0" lvl="1" marL="0" algn="ctr">
              <a:spcBef>
                <a:spcPts val="0"/>
              </a:spcBef>
              <a:buNone/>
              <a:defRPr b="0" i="0" sz="700" u="none" cap="none" strike="noStrike">
                <a:solidFill>
                  <a:schemeClr val="lt1"/>
                </a:solidFill>
                <a:latin typeface="Inter"/>
                <a:ea typeface="Inter"/>
                <a:cs typeface="Inter"/>
                <a:sym typeface="Inter"/>
              </a:defRPr>
            </a:lvl2pPr>
            <a:lvl3pPr indent="0" lvl="2" marL="0" algn="ctr">
              <a:spcBef>
                <a:spcPts val="0"/>
              </a:spcBef>
              <a:buNone/>
              <a:defRPr b="0" i="0" sz="700" u="none" cap="none" strike="noStrike">
                <a:solidFill>
                  <a:schemeClr val="lt1"/>
                </a:solidFill>
                <a:latin typeface="Inter"/>
                <a:ea typeface="Inter"/>
                <a:cs typeface="Inter"/>
                <a:sym typeface="Inter"/>
              </a:defRPr>
            </a:lvl3pPr>
            <a:lvl4pPr indent="0" lvl="3" marL="0" algn="ctr">
              <a:spcBef>
                <a:spcPts val="0"/>
              </a:spcBef>
              <a:buNone/>
              <a:defRPr b="0" i="0" sz="700" u="none" cap="none" strike="noStrike">
                <a:solidFill>
                  <a:schemeClr val="lt1"/>
                </a:solidFill>
                <a:latin typeface="Inter"/>
                <a:ea typeface="Inter"/>
                <a:cs typeface="Inter"/>
                <a:sym typeface="Inter"/>
              </a:defRPr>
            </a:lvl4pPr>
            <a:lvl5pPr indent="0" lvl="4" marL="0" algn="ctr">
              <a:spcBef>
                <a:spcPts val="0"/>
              </a:spcBef>
              <a:buNone/>
              <a:defRPr b="0" i="0" sz="700" u="none" cap="none" strike="noStrike">
                <a:solidFill>
                  <a:schemeClr val="lt1"/>
                </a:solidFill>
                <a:latin typeface="Inter"/>
                <a:ea typeface="Inter"/>
                <a:cs typeface="Inter"/>
                <a:sym typeface="Inter"/>
              </a:defRPr>
            </a:lvl5pPr>
            <a:lvl6pPr indent="0" lvl="5" marL="0" algn="ctr">
              <a:spcBef>
                <a:spcPts val="0"/>
              </a:spcBef>
              <a:buNone/>
              <a:defRPr b="0" i="0" sz="700" u="none" cap="none" strike="noStrike">
                <a:solidFill>
                  <a:schemeClr val="lt1"/>
                </a:solidFill>
                <a:latin typeface="Inter"/>
                <a:ea typeface="Inter"/>
                <a:cs typeface="Inter"/>
                <a:sym typeface="Inter"/>
              </a:defRPr>
            </a:lvl6pPr>
            <a:lvl7pPr indent="0" lvl="6" marL="0" algn="ctr">
              <a:spcBef>
                <a:spcPts val="0"/>
              </a:spcBef>
              <a:buNone/>
              <a:defRPr b="0" i="0" sz="700" u="none" cap="none" strike="noStrike">
                <a:solidFill>
                  <a:schemeClr val="lt1"/>
                </a:solidFill>
                <a:latin typeface="Inter"/>
                <a:ea typeface="Inter"/>
                <a:cs typeface="Inter"/>
                <a:sym typeface="Inter"/>
              </a:defRPr>
            </a:lvl7pPr>
            <a:lvl8pPr indent="0" lvl="7" marL="0" algn="ctr">
              <a:spcBef>
                <a:spcPts val="0"/>
              </a:spcBef>
              <a:buNone/>
              <a:defRPr b="0" i="0" sz="700" u="none" cap="none" strike="noStrike">
                <a:solidFill>
                  <a:schemeClr val="lt1"/>
                </a:solidFill>
                <a:latin typeface="Inter"/>
                <a:ea typeface="Inter"/>
                <a:cs typeface="Inter"/>
                <a:sym typeface="Inter"/>
              </a:defRPr>
            </a:lvl8pPr>
            <a:lvl9pPr indent="0" lvl="8" marL="0" algn="ctr">
              <a:spcBef>
                <a:spcPts val="0"/>
              </a:spcBef>
              <a:buNone/>
              <a:defRPr b="0" i="0" sz="700" u="none" cap="none" strike="noStrike">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199" name="Google Shape;199;p22"/>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00" name="Google Shape;200;p22"/>
          <p:cNvSpPr txBox="1"/>
          <p:nvPr>
            <p:ph idx="2" type="body"/>
          </p:nvPr>
        </p:nvSpPr>
        <p:spPr>
          <a:xfrm>
            <a:off x="386954" y="4136231"/>
            <a:ext cx="1181100" cy="5691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2100"/>
              <a:buNone/>
              <a:defRPr b="1" sz="2100">
                <a:solidFill>
                  <a:srgbClr val="35BCD7"/>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22"/>
          <p:cNvSpPr txBox="1"/>
          <p:nvPr>
            <p:ph idx="3" type="body"/>
          </p:nvPr>
        </p:nvSpPr>
        <p:spPr>
          <a:xfrm>
            <a:off x="1809371" y="4136231"/>
            <a:ext cx="2922300" cy="5691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900"/>
              <a:buNone/>
              <a:defRPr b="0" sz="900">
                <a:solidFill>
                  <a:schemeClr val="dk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202" name="Shape 202"/>
        <p:cNvGrpSpPr/>
        <p:nvPr/>
      </p:nvGrpSpPr>
      <p:grpSpPr>
        <a:xfrm>
          <a:off x="0" y="0"/>
          <a:ext cx="0" cy="0"/>
          <a:chOff x="0" y="0"/>
          <a:chExt cx="0" cy="0"/>
        </a:xfrm>
      </p:grpSpPr>
      <p:pic>
        <p:nvPicPr>
          <p:cNvPr id="203" name="Google Shape;203;p23"/>
          <p:cNvPicPr preferRelativeResize="0"/>
          <p:nvPr/>
        </p:nvPicPr>
        <p:blipFill rotWithShape="1">
          <a:blip r:embed="rId2">
            <a:alphaModFix/>
          </a:blip>
          <a:srcRect b="4999" l="5616" r="4081" t="2063"/>
          <a:stretch/>
        </p:blipFill>
        <p:spPr>
          <a:xfrm flipH="1">
            <a:off x="0" y="0"/>
            <a:ext cx="9144000" cy="51435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204" name="Google Shape;204;p23"/>
          <p:cNvSpPr/>
          <p:nvPr/>
        </p:nvSpPr>
        <p:spPr>
          <a:xfrm>
            <a:off x="0" y="0"/>
            <a:ext cx="9144000" cy="5143500"/>
          </a:xfrm>
          <a:prstGeom prst="rect">
            <a:avLst/>
          </a:prstGeom>
          <a:gradFill>
            <a:gsLst>
              <a:gs pos="0">
                <a:srgbClr val="141C35"/>
              </a:gs>
              <a:gs pos="20000">
                <a:srgbClr val="141C35"/>
              </a:gs>
              <a:gs pos="88000">
                <a:srgbClr val="1E1E1E">
                  <a:alpha val="0"/>
                </a:srgbClr>
              </a:gs>
              <a:gs pos="100000">
                <a:srgbClr val="1E1E1E">
                  <a:alpha val="0"/>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Inter"/>
              <a:ea typeface="Inter"/>
              <a:cs typeface="Inter"/>
              <a:sym typeface="Inter"/>
            </a:endParaRPr>
          </a:p>
        </p:txBody>
      </p:sp>
      <p:pic>
        <p:nvPicPr>
          <p:cNvPr id="205" name="Google Shape;205;p23"/>
          <p:cNvPicPr preferRelativeResize="0"/>
          <p:nvPr/>
        </p:nvPicPr>
        <p:blipFill rotWithShape="1">
          <a:blip r:embed="rId3">
            <a:alphaModFix/>
          </a:blip>
          <a:srcRect b="0" l="0" r="0" t="0"/>
          <a:stretch/>
        </p:blipFill>
        <p:spPr>
          <a:xfrm>
            <a:off x="359569" y="754875"/>
            <a:ext cx="1955743" cy="443571"/>
          </a:xfrm>
          <a:prstGeom prst="rect">
            <a:avLst/>
          </a:prstGeom>
          <a:noFill/>
          <a:ln>
            <a:noFill/>
          </a:ln>
        </p:spPr>
      </p:pic>
      <p:sp>
        <p:nvSpPr>
          <p:cNvPr id="206" name="Google Shape;206;p23"/>
          <p:cNvSpPr txBox="1"/>
          <p:nvPr>
            <p:ph type="ctrTitle"/>
          </p:nvPr>
        </p:nvSpPr>
        <p:spPr>
          <a:xfrm>
            <a:off x="386954" y="1953320"/>
            <a:ext cx="3348000" cy="1042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lt1"/>
              </a:buClr>
              <a:buSzPts val="3000"/>
              <a:buFont typeface="Manrope"/>
              <a:buNone/>
              <a:defRPr b="1"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3"/>
          <p:cNvSpPr txBox="1"/>
          <p:nvPr>
            <p:ph idx="11" type="ftr"/>
          </p:nvPr>
        </p:nvSpPr>
        <p:spPr>
          <a:xfrm>
            <a:off x="3028950" y="4862708"/>
            <a:ext cx="3086100" cy="1701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208" name="Shape 208"/>
        <p:cNvGrpSpPr/>
        <p:nvPr/>
      </p:nvGrpSpPr>
      <p:grpSpPr>
        <a:xfrm>
          <a:off x="0" y="0"/>
          <a:ext cx="0" cy="0"/>
          <a:chOff x="0" y="0"/>
          <a:chExt cx="0" cy="0"/>
        </a:xfrm>
      </p:grpSpPr>
      <p:sp>
        <p:nvSpPr>
          <p:cNvPr id="209" name="Google Shape;209;p24"/>
          <p:cNvSpPr/>
          <p:nvPr>
            <p:ph idx="2" type="pic"/>
          </p:nvPr>
        </p:nvSpPr>
        <p:spPr>
          <a:xfrm>
            <a:off x="0" y="0"/>
            <a:ext cx="9144000" cy="2286000"/>
          </a:xfrm>
          <a:prstGeom prst="rect">
            <a:avLst/>
          </a:prstGeom>
          <a:noFill/>
          <a:ln>
            <a:noFill/>
          </a:ln>
        </p:spPr>
      </p:sp>
      <p:sp>
        <p:nvSpPr>
          <p:cNvPr id="210" name="Google Shape;210;p24"/>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24"/>
          <p:cNvSpPr txBox="1"/>
          <p:nvPr>
            <p:ph idx="1" type="body"/>
          </p:nvPr>
        </p:nvSpPr>
        <p:spPr>
          <a:xfrm>
            <a:off x="386954" y="3253678"/>
            <a:ext cx="2415900" cy="1451700"/>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800"/>
              </a:spcBef>
              <a:spcAft>
                <a:spcPts val="0"/>
              </a:spcAft>
              <a:buSzPts val="1200"/>
              <a:buNone/>
              <a:defRPr b="1" sz="1200">
                <a:solidFill>
                  <a:schemeClr val="accent2"/>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24"/>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24"/>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24"/>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215" name="Google Shape;215;p24"/>
          <p:cNvPicPr preferRelativeResize="0"/>
          <p:nvPr/>
        </p:nvPicPr>
        <p:blipFill rotWithShape="1">
          <a:blip r:embed="rId2">
            <a:alphaModFix/>
          </a:blip>
          <a:srcRect b="0" l="0" r="0" t="0"/>
          <a:stretch/>
        </p:blipFill>
        <p:spPr>
          <a:xfrm>
            <a:off x="7753442" y="239485"/>
            <a:ext cx="1003606" cy="227622"/>
          </a:xfrm>
          <a:prstGeom prst="rect">
            <a:avLst/>
          </a:prstGeom>
          <a:noFill/>
          <a:ln>
            <a:noFill/>
          </a:ln>
        </p:spPr>
      </p:pic>
      <p:cxnSp>
        <p:nvCxnSpPr>
          <p:cNvPr id="216" name="Google Shape;216;p24"/>
          <p:cNvCxnSpPr/>
          <p:nvPr/>
        </p:nvCxnSpPr>
        <p:spPr>
          <a:xfrm>
            <a:off x="3257550" y="2997664"/>
            <a:ext cx="0" cy="1351500"/>
          </a:xfrm>
          <a:prstGeom prst="straightConnector1">
            <a:avLst/>
          </a:prstGeom>
          <a:noFill/>
          <a:ln cap="flat" cmpd="sng" w="9525">
            <a:solidFill>
              <a:schemeClr val="accent3"/>
            </a:solidFill>
            <a:prstDash val="solid"/>
            <a:miter lim="800000"/>
            <a:headEnd len="sm" w="sm" type="none"/>
            <a:tailEnd len="sm" w="sm" type="none"/>
          </a:ln>
        </p:spPr>
      </p:cxnSp>
      <p:sp>
        <p:nvSpPr>
          <p:cNvPr id="217" name="Google Shape;217;p24"/>
          <p:cNvSpPr/>
          <p:nvPr>
            <p:ph idx="3" type="pic"/>
          </p:nvPr>
        </p:nvSpPr>
        <p:spPr>
          <a:xfrm>
            <a:off x="386953" y="2571750"/>
            <a:ext cx="512100" cy="512100"/>
          </a:xfrm>
          <a:prstGeom prst="ellipse">
            <a:avLst/>
          </a:prstGeom>
          <a:noFill/>
          <a:ln>
            <a:noFill/>
          </a:ln>
        </p:spPr>
      </p:sp>
      <p:sp>
        <p:nvSpPr>
          <p:cNvPr id="218" name="Google Shape;218;p24"/>
          <p:cNvSpPr txBox="1"/>
          <p:nvPr>
            <p:ph idx="4" type="body"/>
          </p:nvPr>
        </p:nvSpPr>
        <p:spPr>
          <a:xfrm>
            <a:off x="3795712" y="2505033"/>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24"/>
          <p:cNvSpPr txBox="1"/>
          <p:nvPr>
            <p:ph idx="5" type="body"/>
          </p:nvPr>
        </p:nvSpPr>
        <p:spPr>
          <a:xfrm>
            <a:off x="6458854" y="2505033"/>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4"/>
          <p:cNvSpPr txBox="1"/>
          <p:nvPr>
            <p:ph idx="6" type="body"/>
          </p:nvPr>
        </p:nvSpPr>
        <p:spPr>
          <a:xfrm>
            <a:off x="3795712" y="3762375"/>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24"/>
          <p:cNvSpPr txBox="1"/>
          <p:nvPr>
            <p:ph idx="7" type="body"/>
          </p:nvPr>
        </p:nvSpPr>
        <p:spPr>
          <a:xfrm>
            <a:off x="6458854" y="3762375"/>
            <a:ext cx="2298300" cy="942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SzPts val="1200"/>
              <a:buChar char="▪"/>
              <a:defRPr b="1"/>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22" name="Shape 222"/>
        <p:cNvGrpSpPr/>
        <p:nvPr/>
      </p:nvGrpSpPr>
      <p:grpSpPr>
        <a:xfrm>
          <a:off x="0" y="0"/>
          <a:ext cx="0" cy="0"/>
          <a:chOff x="0" y="0"/>
          <a:chExt cx="0" cy="0"/>
        </a:xfrm>
      </p:grpSpPr>
      <p:sp>
        <p:nvSpPr>
          <p:cNvPr id="223" name="Google Shape;223;p25"/>
          <p:cNvSpPr/>
          <p:nvPr>
            <p:ph idx="2" type="pic"/>
          </p:nvPr>
        </p:nvSpPr>
        <p:spPr>
          <a:xfrm>
            <a:off x="2900363" y="2217723"/>
            <a:ext cx="6243900" cy="2925600"/>
          </a:xfrm>
          <a:prstGeom prst="rect">
            <a:avLst/>
          </a:prstGeom>
          <a:noFill/>
          <a:ln>
            <a:noFill/>
          </a:ln>
        </p:spPr>
      </p:sp>
      <p:sp>
        <p:nvSpPr>
          <p:cNvPr id="224" name="Google Shape;224;p25"/>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5" name="Google Shape;225;p25"/>
          <p:cNvSpPr txBox="1"/>
          <p:nvPr>
            <p:ph idx="1" type="body"/>
          </p:nvPr>
        </p:nvSpPr>
        <p:spPr>
          <a:xfrm>
            <a:off x="386954" y="1087042"/>
            <a:ext cx="31728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6" name="Google Shape;226;p25"/>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25"/>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25"/>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229" name="Google Shape;229;p25"/>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Content">
  <p:cSld name="Title, Sub Title and Content">
    <p:spTree>
      <p:nvGrpSpPr>
        <p:cNvPr id="230" name="Shape 230"/>
        <p:cNvGrpSpPr/>
        <p:nvPr/>
      </p:nvGrpSpPr>
      <p:grpSpPr>
        <a:xfrm>
          <a:off x="0" y="0"/>
          <a:ext cx="0" cy="0"/>
          <a:chOff x="0" y="0"/>
          <a:chExt cx="0" cy="0"/>
        </a:xfrm>
      </p:grpSpPr>
      <p:sp>
        <p:nvSpPr>
          <p:cNvPr id="231" name="Google Shape;231;p26"/>
          <p:cNvSpPr txBox="1"/>
          <p:nvPr>
            <p:ph type="title"/>
          </p:nvPr>
        </p:nvSpPr>
        <p:spPr>
          <a:xfrm>
            <a:off x="386953" y="239486"/>
            <a:ext cx="7146000" cy="4746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 name="Google Shape;232;p26"/>
          <p:cNvSpPr txBox="1"/>
          <p:nvPr>
            <p:ph idx="1" type="body"/>
          </p:nvPr>
        </p:nvSpPr>
        <p:spPr>
          <a:xfrm>
            <a:off x="386953" y="1087042"/>
            <a:ext cx="83700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3" name="Google Shape;233;p26"/>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26"/>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35" name="Google Shape;235;p26"/>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36" name="Google Shape;236;p26"/>
          <p:cNvSpPr txBox="1"/>
          <p:nvPr>
            <p:ph idx="2" type="body"/>
          </p:nvPr>
        </p:nvSpPr>
        <p:spPr>
          <a:xfrm>
            <a:off x="386951" y="754380"/>
            <a:ext cx="8370000" cy="279000"/>
          </a:xfrm>
          <a:prstGeom prst="rect">
            <a:avLst/>
          </a:prstGeom>
          <a:noFill/>
          <a:ln>
            <a:noFill/>
          </a:ln>
        </p:spPr>
        <p:txBody>
          <a:bodyPr anchorCtr="0" anchor="ctr" bIns="34275" lIns="0" spcFirstLastPara="1" rIns="68575" wrap="square" tIns="34275">
            <a:normAutofit/>
          </a:bodyPr>
          <a:lstStyle>
            <a:lvl1pPr indent="-228600" lvl="0" marL="457200" algn="l">
              <a:lnSpc>
                <a:spcPct val="90000"/>
              </a:lnSpc>
              <a:spcBef>
                <a:spcPts val="800"/>
              </a:spcBef>
              <a:spcAft>
                <a:spcPts val="0"/>
              </a:spcAft>
              <a:buSzPts val="1400"/>
              <a:buNone/>
              <a:defRPr b="0" sz="1400">
                <a:latin typeface="Inter"/>
                <a:ea typeface="Inter"/>
                <a:cs typeface="Inter"/>
                <a:sym typeface="Inter"/>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7" name="Google Shape;237;p26"/>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38" name="Shape 238"/>
        <p:cNvGrpSpPr/>
        <p:nvPr/>
      </p:nvGrpSpPr>
      <p:grpSpPr>
        <a:xfrm>
          <a:off x="0" y="0"/>
          <a:ext cx="0" cy="0"/>
          <a:chOff x="0" y="0"/>
          <a:chExt cx="0" cy="0"/>
        </a:xfrm>
      </p:grpSpPr>
      <p:sp>
        <p:nvSpPr>
          <p:cNvPr id="239" name="Google Shape;239;p27"/>
          <p:cNvSpPr txBox="1"/>
          <p:nvPr>
            <p:ph type="title"/>
          </p:nvPr>
        </p:nvSpPr>
        <p:spPr>
          <a:xfrm>
            <a:off x="386953" y="239486"/>
            <a:ext cx="7146000" cy="7185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27"/>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27"/>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42" name="Google Shape;242;p27"/>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43" name="Google Shape;243;p27"/>
          <p:cNvSpPr txBox="1"/>
          <p:nvPr>
            <p:ph idx="1" type="body"/>
          </p:nvPr>
        </p:nvSpPr>
        <p:spPr>
          <a:xfrm>
            <a:off x="386954" y="1087042"/>
            <a:ext cx="41280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4" name="Google Shape;244;p27"/>
          <p:cNvSpPr txBox="1"/>
          <p:nvPr>
            <p:ph idx="2" type="body"/>
          </p:nvPr>
        </p:nvSpPr>
        <p:spPr>
          <a:xfrm>
            <a:off x="4629149" y="1087042"/>
            <a:ext cx="41280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5" name="Google Shape;245;p27"/>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mp; Image 1">
  <p:cSld name="Content &amp; Image 1">
    <p:spTree>
      <p:nvGrpSpPr>
        <p:cNvPr id="246" name="Shape 246"/>
        <p:cNvGrpSpPr/>
        <p:nvPr/>
      </p:nvGrpSpPr>
      <p:grpSpPr>
        <a:xfrm>
          <a:off x="0" y="0"/>
          <a:ext cx="0" cy="0"/>
          <a:chOff x="0" y="0"/>
          <a:chExt cx="0" cy="0"/>
        </a:xfrm>
      </p:grpSpPr>
      <p:sp>
        <p:nvSpPr>
          <p:cNvPr id="247" name="Google Shape;247;p28"/>
          <p:cNvSpPr txBox="1"/>
          <p:nvPr>
            <p:ph type="title"/>
          </p:nvPr>
        </p:nvSpPr>
        <p:spPr>
          <a:xfrm>
            <a:off x="386953" y="239486"/>
            <a:ext cx="7146000" cy="7185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8" name="Google Shape;248;p28"/>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28"/>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50" name="Google Shape;250;p28"/>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51" name="Google Shape;251;p28"/>
          <p:cNvSpPr txBox="1"/>
          <p:nvPr>
            <p:ph idx="1" type="body"/>
          </p:nvPr>
        </p:nvSpPr>
        <p:spPr>
          <a:xfrm>
            <a:off x="386954" y="1087041"/>
            <a:ext cx="4985100" cy="36249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28"/>
          <p:cNvSpPr/>
          <p:nvPr>
            <p:ph idx="2" type="pic"/>
          </p:nvPr>
        </p:nvSpPr>
        <p:spPr>
          <a:xfrm>
            <a:off x="5526880" y="1087042"/>
            <a:ext cx="3230100" cy="3618300"/>
          </a:xfrm>
          <a:prstGeom prst="rect">
            <a:avLst/>
          </a:prstGeom>
          <a:noFill/>
          <a:ln>
            <a:noFill/>
          </a:ln>
        </p:spPr>
      </p:sp>
      <p:sp>
        <p:nvSpPr>
          <p:cNvPr id="253" name="Google Shape;253;p28"/>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mp; Image 2">
  <p:cSld name="Content &amp; Image 2">
    <p:spTree>
      <p:nvGrpSpPr>
        <p:cNvPr id="254" name="Shape 254"/>
        <p:cNvGrpSpPr/>
        <p:nvPr/>
      </p:nvGrpSpPr>
      <p:grpSpPr>
        <a:xfrm>
          <a:off x="0" y="0"/>
          <a:ext cx="0" cy="0"/>
          <a:chOff x="0" y="0"/>
          <a:chExt cx="0" cy="0"/>
        </a:xfrm>
      </p:grpSpPr>
      <p:sp>
        <p:nvSpPr>
          <p:cNvPr id="255" name="Google Shape;255;p29"/>
          <p:cNvSpPr txBox="1"/>
          <p:nvPr>
            <p:ph type="title"/>
          </p:nvPr>
        </p:nvSpPr>
        <p:spPr>
          <a:xfrm>
            <a:off x="386953" y="239486"/>
            <a:ext cx="7146000" cy="7185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6" name="Google Shape;256;p29"/>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7" name="Google Shape;257;p29"/>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58" name="Google Shape;258;p29"/>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59" name="Google Shape;259;p29"/>
          <p:cNvSpPr txBox="1"/>
          <p:nvPr>
            <p:ph idx="1" type="body"/>
          </p:nvPr>
        </p:nvSpPr>
        <p:spPr>
          <a:xfrm>
            <a:off x="3771901" y="1087042"/>
            <a:ext cx="49851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29"/>
          <p:cNvSpPr/>
          <p:nvPr>
            <p:ph idx="2" type="pic"/>
          </p:nvPr>
        </p:nvSpPr>
        <p:spPr>
          <a:xfrm>
            <a:off x="386953" y="1087041"/>
            <a:ext cx="3230100" cy="3611700"/>
          </a:xfrm>
          <a:prstGeom prst="rect">
            <a:avLst/>
          </a:prstGeom>
          <a:noFill/>
          <a:ln>
            <a:noFill/>
          </a:ln>
        </p:spPr>
      </p:sp>
      <p:sp>
        <p:nvSpPr>
          <p:cNvPr id="261" name="Google Shape;261;p29"/>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62" name="Shape 262"/>
        <p:cNvGrpSpPr/>
        <p:nvPr/>
      </p:nvGrpSpPr>
      <p:grpSpPr>
        <a:xfrm>
          <a:off x="0" y="0"/>
          <a:ext cx="0" cy="0"/>
          <a:chOff x="0" y="0"/>
          <a:chExt cx="0" cy="0"/>
        </a:xfrm>
      </p:grpSpPr>
      <p:sp>
        <p:nvSpPr>
          <p:cNvPr id="263" name="Google Shape;263;p30"/>
          <p:cNvSpPr txBox="1"/>
          <p:nvPr>
            <p:ph type="title"/>
          </p:nvPr>
        </p:nvSpPr>
        <p:spPr>
          <a:xfrm>
            <a:off x="386953" y="734417"/>
            <a:ext cx="33183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4" name="Google Shape;264;p30"/>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5" name="Google Shape;265;p30"/>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66" name="Google Shape;266;p30"/>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67" name="Google Shape;267;p30"/>
          <p:cNvSpPr/>
          <p:nvPr>
            <p:ph idx="2" type="pic"/>
          </p:nvPr>
        </p:nvSpPr>
        <p:spPr>
          <a:xfrm>
            <a:off x="3800475" y="734418"/>
            <a:ext cx="2476500" cy="3971100"/>
          </a:xfrm>
          <a:prstGeom prst="rect">
            <a:avLst/>
          </a:prstGeom>
          <a:noFill/>
          <a:ln>
            <a:noFill/>
          </a:ln>
        </p:spPr>
      </p:sp>
      <p:sp>
        <p:nvSpPr>
          <p:cNvPr id="268" name="Google Shape;268;p30"/>
          <p:cNvSpPr txBox="1"/>
          <p:nvPr>
            <p:ph idx="1" type="body"/>
          </p:nvPr>
        </p:nvSpPr>
        <p:spPr>
          <a:xfrm>
            <a:off x="386953" y="1543049"/>
            <a:ext cx="3318300" cy="3167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9" name="Google Shape;269;p30"/>
          <p:cNvSpPr txBox="1"/>
          <p:nvPr>
            <p:ph idx="3" type="body"/>
          </p:nvPr>
        </p:nvSpPr>
        <p:spPr>
          <a:xfrm>
            <a:off x="6372226" y="734418"/>
            <a:ext cx="2384700" cy="39711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 name="Google Shape;270;p30"/>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mp; Title Slide">
  <p:cSld name="Content &amp; Title Slide">
    <p:spTree>
      <p:nvGrpSpPr>
        <p:cNvPr id="271" name="Shape 271"/>
        <p:cNvGrpSpPr/>
        <p:nvPr/>
      </p:nvGrpSpPr>
      <p:grpSpPr>
        <a:xfrm>
          <a:off x="0" y="0"/>
          <a:ext cx="0" cy="0"/>
          <a:chOff x="0" y="0"/>
          <a:chExt cx="0" cy="0"/>
        </a:xfrm>
      </p:grpSpPr>
      <p:sp>
        <p:nvSpPr>
          <p:cNvPr id="272" name="Google Shape;272;p31"/>
          <p:cNvSpPr txBox="1"/>
          <p:nvPr>
            <p:ph type="title"/>
          </p:nvPr>
        </p:nvSpPr>
        <p:spPr>
          <a:xfrm>
            <a:off x="386953" y="734417"/>
            <a:ext cx="50043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1"/>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4" name="Google Shape;274;p31"/>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75" name="Google Shape;275;p31"/>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
        <p:nvSpPr>
          <p:cNvPr id="276" name="Google Shape;276;p31"/>
          <p:cNvSpPr/>
          <p:nvPr>
            <p:ph idx="2" type="pic"/>
          </p:nvPr>
        </p:nvSpPr>
        <p:spPr>
          <a:xfrm>
            <a:off x="5505450" y="734418"/>
            <a:ext cx="3251700" cy="3971100"/>
          </a:xfrm>
          <a:prstGeom prst="rect">
            <a:avLst/>
          </a:prstGeom>
          <a:noFill/>
          <a:ln>
            <a:noFill/>
          </a:ln>
        </p:spPr>
      </p:sp>
      <p:sp>
        <p:nvSpPr>
          <p:cNvPr id="277" name="Google Shape;277;p31"/>
          <p:cNvSpPr txBox="1"/>
          <p:nvPr>
            <p:ph idx="1" type="body"/>
          </p:nvPr>
        </p:nvSpPr>
        <p:spPr>
          <a:xfrm>
            <a:off x="386953" y="1543049"/>
            <a:ext cx="5004300" cy="3167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78" name="Google Shape;278;p31"/>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type="obj">
  <p:cSld name="OBJECT">
    <p:spTree>
      <p:nvGrpSpPr>
        <p:cNvPr id="279" name="Shape 279"/>
        <p:cNvGrpSpPr/>
        <p:nvPr/>
      </p:nvGrpSpPr>
      <p:grpSpPr>
        <a:xfrm>
          <a:off x="0" y="0"/>
          <a:ext cx="0" cy="0"/>
          <a:chOff x="0" y="0"/>
          <a:chExt cx="0" cy="0"/>
        </a:xfrm>
      </p:grpSpPr>
      <p:sp>
        <p:nvSpPr>
          <p:cNvPr id="280" name="Google Shape;280;p32"/>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32"/>
          <p:cNvSpPr txBox="1"/>
          <p:nvPr>
            <p:ph idx="1" type="body"/>
          </p:nvPr>
        </p:nvSpPr>
        <p:spPr>
          <a:xfrm>
            <a:off x="386953" y="1087042"/>
            <a:ext cx="8370000" cy="36183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 name="Google Shape;282;p32"/>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32"/>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32"/>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285" name="Google Shape;285;p32"/>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6" name="Shape 286"/>
        <p:cNvGrpSpPr/>
        <p:nvPr/>
      </p:nvGrpSpPr>
      <p:grpSpPr>
        <a:xfrm>
          <a:off x="0" y="0"/>
          <a:ext cx="0" cy="0"/>
          <a:chOff x="0" y="0"/>
          <a:chExt cx="0" cy="0"/>
        </a:xfrm>
      </p:grpSpPr>
      <p:sp>
        <p:nvSpPr>
          <p:cNvPr id="287" name="Google Shape;287;p33"/>
          <p:cNvSpPr txBox="1"/>
          <p:nvPr>
            <p:ph type="title"/>
          </p:nvPr>
        </p:nvSpPr>
        <p:spPr>
          <a:xfrm>
            <a:off x="386953" y="239486"/>
            <a:ext cx="7146000" cy="718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dk2"/>
              </a:buClr>
              <a:buSzPts val="2700"/>
              <a:buFont typeface="Manrop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8" name="Google Shape;288;p33"/>
          <p:cNvSpPr txBox="1"/>
          <p:nvPr>
            <p:ph idx="10" type="dt"/>
          </p:nvPr>
        </p:nvSpPr>
        <p:spPr>
          <a:xfrm>
            <a:off x="386954" y="4843322"/>
            <a:ext cx="2057400" cy="186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33"/>
          <p:cNvSpPr txBox="1"/>
          <p:nvPr>
            <p:ph idx="11" type="ftr"/>
          </p:nvPr>
        </p:nvSpPr>
        <p:spPr>
          <a:xfrm>
            <a:off x="3028950" y="4843322"/>
            <a:ext cx="3086100" cy="186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33"/>
          <p:cNvSpPr txBox="1"/>
          <p:nvPr>
            <p:ph idx="12" type="sldNum"/>
          </p:nvPr>
        </p:nvSpPr>
        <p:spPr>
          <a:xfrm>
            <a:off x="8568929" y="4768644"/>
            <a:ext cx="188100" cy="219000"/>
          </a:xfrm>
          <a:prstGeom prst="rect">
            <a:avLst/>
          </a:prstGeom>
          <a:solidFill>
            <a:srgbClr val="35BCD7"/>
          </a:solid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Inter"/>
                <a:ea typeface="Inter"/>
                <a:cs typeface="Inter"/>
                <a:sym typeface="Inter"/>
              </a:defRPr>
            </a:lvl1pPr>
            <a:lvl2pPr indent="0" lvl="1" marL="0" algn="ctr">
              <a:spcBef>
                <a:spcPts val="0"/>
              </a:spcBef>
              <a:buNone/>
              <a:defRPr sz="700">
                <a:solidFill>
                  <a:schemeClr val="lt1"/>
                </a:solidFill>
                <a:latin typeface="Inter"/>
                <a:ea typeface="Inter"/>
                <a:cs typeface="Inter"/>
                <a:sym typeface="Inter"/>
              </a:defRPr>
            </a:lvl2pPr>
            <a:lvl3pPr indent="0" lvl="2" marL="0" algn="ctr">
              <a:spcBef>
                <a:spcPts val="0"/>
              </a:spcBef>
              <a:buNone/>
              <a:defRPr sz="700">
                <a:solidFill>
                  <a:schemeClr val="lt1"/>
                </a:solidFill>
                <a:latin typeface="Inter"/>
                <a:ea typeface="Inter"/>
                <a:cs typeface="Inter"/>
                <a:sym typeface="Inter"/>
              </a:defRPr>
            </a:lvl3pPr>
            <a:lvl4pPr indent="0" lvl="3" marL="0" algn="ctr">
              <a:spcBef>
                <a:spcPts val="0"/>
              </a:spcBef>
              <a:buNone/>
              <a:defRPr sz="700">
                <a:solidFill>
                  <a:schemeClr val="lt1"/>
                </a:solidFill>
                <a:latin typeface="Inter"/>
                <a:ea typeface="Inter"/>
                <a:cs typeface="Inter"/>
                <a:sym typeface="Inter"/>
              </a:defRPr>
            </a:lvl4pPr>
            <a:lvl5pPr indent="0" lvl="4" marL="0" algn="ctr">
              <a:spcBef>
                <a:spcPts val="0"/>
              </a:spcBef>
              <a:buNone/>
              <a:defRPr sz="700">
                <a:solidFill>
                  <a:schemeClr val="lt1"/>
                </a:solidFill>
                <a:latin typeface="Inter"/>
                <a:ea typeface="Inter"/>
                <a:cs typeface="Inter"/>
                <a:sym typeface="Inter"/>
              </a:defRPr>
            </a:lvl5pPr>
            <a:lvl6pPr indent="0" lvl="5" marL="0" algn="ctr">
              <a:spcBef>
                <a:spcPts val="0"/>
              </a:spcBef>
              <a:buNone/>
              <a:defRPr sz="700">
                <a:solidFill>
                  <a:schemeClr val="lt1"/>
                </a:solidFill>
                <a:latin typeface="Inter"/>
                <a:ea typeface="Inter"/>
                <a:cs typeface="Inter"/>
                <a:sym typeface="Inter"/>
              </a:defRPr>
            </a:lvl6pPr>
            <a:lvl7pPr indent="0" lvl="6" marL="0" algn="ctr">
              <a:spcBef>
                <a:spcPts val="0"/>
              </a:spcBef>
              <a:buNone/>
              <a:defRPr sz="700">
                <a:solidFill>
                  <a:schemeClr val="lt1"/>
                </a:solidFill>
                <a:latin typeface="Inter"/>
                <a:ea typeface="Inter"/>
                <a:cs typeface="Inter"/>
                <a:sym typeface="Inter"/>
              </a:defRPr>
            </a:lvl7pPr>
            <a:lvl8pPr indent="0" lvl="7" marL="0" algn="ctr">
              <a:spcBef>
                <a:spcPts val="0"/>
              </a:spcBef>
              <a:buNone/>
              <a:defRPr sz="700">
                <a:solidFill>
                  <a:schemeClr val="lt1"/>
                </a:solidFill>
                <a:latin typeface="Inter"/>
                <a:ea typeface="Inter"/>
                <a:cs typeface="Inter"/>
                <a:sym typeface="Inter"/>
              </a:defRPr>
            </a:lvl8pPr>
            <a:lvl9pPr indent="0" lvl="8" marL="0" algn="ctr">
              <a:spcBef>
                <a:spcPts val="0"/>
              </a:spcBef>
              <a:buNone/>
              <a:defRPr sz="700">
                <a:solidFill>
                  <a:schemeClr val="lt1"/>
                </a:solidFill>
                <a:latin typeface="Inter"/>
                <a:ea typeface="Inter"/>
                <a:cs typeface="Inter"/>
                <a:sym typeface="Inter"/>
              </a:defRPr>
            </a:lvl9pPr>
          </a:lstStyle>
          <a:p>
            <a:pPr indent="0" lvl="0" marL="0" rtl="0" algn="ctr">
              <a:spcBef>
                <a:spcPts val="0"/>
              </a:spcBef>
              <a:spcAft>
                <a:spcPts val="0"/>
              </a:spcAft>
              <a:buNone/>
            </a:pPr>
            <a:fld id="{00000000-1234-1234-1234-123412341234}" type="slidenum">
              <a:rPr lang="en-GB"/>
              <a:t>‹#›</a:t>
            </a:fld>
            <a:endParaRPr/>
          </a:p>
        </p:txBody>
      </p:sp>
      <p:pic>
        <p:nvPicPr>
          <p:cNvPr id="291" name="Google Shape;291;p33"/>
          <p:cNvPicPr preferRelativeResize="0"/>
          <p:nvPr/>
        </p:nvPicPr>
        <p:blipFill rotWithShape="1">
          <a:blip r:embed="rId2">
            <a:alphaModFix/>
          </a:blip>
          <a:srcRect b="0" l="0" r="0" t="0"/>
          <a:stretch/>
        </p:blipFill>
        <p:spPr>
          <a:xfrm>
            <a:off x="7753441" y="239486"/>
            <a:ext cx="1003606" cy="2276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Manrope"/>
              <a:buNone/>
              <a:defRPr b="1" i="0" sz="3300" u="none" cap="none" strike="noStrike">
                <a:solidFill>
                  <a:schemeClr val="dk1"/>
                </a:solidFill>
                <a:latin typeface="Manrope"/>
                <a:ea typeface="Manrope"/>
                <a:cs typeface="Manrope"/>
                <a:sym typeface="Manrop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 name="Google Shape;8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marR="0" algn="l">
              <a:lnSpc>
                <a:spcPct val="90000"/>
              </a:lnSpc>
              <a:spcBef>
                <a:spcPts val="800"/>
              </a:spcBef>
              <a:spcAft>
                <a:spcPts val="0"/>
              </a:spcAft>
              <a:buClr>
                <a:srgbClr val="35BCD7"/>
              </a:buClr>
              <a:buSzPts val="1200"/>
              <a:buFont typeface="Noto Sans Symbols"/>
              <a:buChar char="▪"/>
              <a:defRPr b="0" i="0" sz="1200" u="none" cap="none" strike="noStrike">
                <a:solidFill>
                  <a:schemeClr val="dk1"/>
                </a:solidFill>
                <a:latin typeface="Inter"/>
                <a:ea typeface="Inter"/>
                <a:cs typeface="Inter"/>
                <a:sym typeface="Inter"/>
              </a:defRPr>
            </a:lvl1pPr>
            <a:lvl2pPr indent="-298450" lvl="1" marL="914400" marR="0" algn="l">
              <a:lnSpc>
                <a:spcPct val="90000"/>
              </a:lnSpc>
              <a:spcBef>
                <a:spcPts val="400"/>
              </a:spcBef>
              <a:spcAft>
                <a:spcPts val="0"/>
              </a:spcAft>
              <a:buClr>
                <a:srgbClr val="35BCD7"/>
              </a:buClr>
              <a:buSzPts val="1100"/>
              <a:buFont typeface="Arial"/>
              <a:buChar char="•"/>
              <a:defRPr b="0" i="0" sz="1100" u="none" cap="none" strike="noStrike">
                <a:solidFill>
                  <a:schemeClr val="dk1"/>
                </a:solidFill>
                <a:latin typeface="Inter"/>
                <a:ea typeface="Inter"/>
                <a:cs typeface="Inter"/>
                <a:sym typeface="Inter"/>
              </a:defRPr>
            </a:lvl2pPr>
            <a:lvl3pPr indent="-285750" lvl="2" marL="1371600" marR="0" algn="l">
              <a:lnSpc>
                <a:spcPct val="90000"/>
              </a:lnSpc>
              <a:spcBef>
                <a:spcPts val="400"/>
              </a:spcBef>
              <a:spcAft>
                <a:spcPts val="0"/>
              </a:spcAft>
              <a:buClr>
                <a:srgbClr val="35BCD7"/>
              </a:buClr>
              <a:buSzPts val="900"/>
              <a:buFont typeface="Arial"/>
              <a:buChar char="•"/>
              <a:defRPr b="0" i="0" sz="900" u="none" cap="none" strike="noStrike">
                <a:solidFill>
                  <a:schemeClr val="dk1"/>
                </a:solidFill>
                <a:latin typeface="Inter"/>
                <a:ea typeface="Inter"/>
                <a:cs typeface="Inter"/>
                <a:sym typeface="Inter"/>
              </a:defRPr>
            </a:lvl3pPr>
            <a:lvl4pPr indent="-285750" lvl="3" marL="1828800" marR="0" algn="l">
              <a:lnSpc>
                <a:spcPct val="90000"/>
              </a:lnSpc>
              <a:spcBef>
                <a:spcPts val="400"/>
              </a:spcBef>
              <a:spcAft>
                <a:spcPts val="0"/>
              </a:spcAft>
              <a:buClr>
                <a:srgbClr val="35BCD7"/>
              </a:buClr>
              <a:buSzPts val="900"/>
              <a:buFont typeface="Arial"/>
              <a:buChar char="•"/>
              <a:defRPr b="0" i="0" sz="900" u="none" cap="none" strike="noStrike">
                <a:solidFill>
                  <a:schemeClr val="dk1"/>
                </a:solidFill>
                <a:latin typeface="Inter"/>
                <a:ea typeface="Inter"/>
                <a:cs typeface="Inter"/>
                <a:sym typeface="Inter"/>
              </a:defRPr>
            </a:lvl4pPr>
            <a:lvl5pPr indent="-285750" lvl="4" marL="2286000" marR="0" algn="l">
              <a:lnSpc>
                <a:spcPct val="90000"/>
              </a:lnSpc>
              <a:spcBef>
                <a:spcPts val="400"/>
              </a:spcBef>
              <a:spcAft>
                <a:spcPts val="0"/>
              </a:spcAft>
              <a:buClr>
                <a:srgbClr val="35BCD7"/>
              </a:buClr>
              <a:buSzPts val="900"/>
              <a:buFont typeface="Arial"/>
              <a:buChar char="•"/>
              <a:defRPr b="0" i="0" sz="900" u="none" cap="none" strike="noStrike">
                <a:solidFill>
                  <a:schemeClr val="dk1"/>
                </a:solidFill>
                <a:latin typeface="Inter"/>
                <a:ea typeface="Inter"/>
                <a:cs typeface="Inter"/>
                <a:sym typeface="Inter"/>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a:ea typeface="Inter"/>
                <a:cs typeface="Inter"/>
                <a:sym typeface="Inter"/>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a:ea typeface="Inter"/>
                <a:cs typeface="Inter"/>
                <a:sym typeface="Inter"/>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a:ea typeface="Inter"/>
                <a:cs typeface="Inter"/>
                <a:sym typeface="Inter"/>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a:ea typeface="Inter"/>
                <a:cs typeface="Inter"/>
                <a:sym typeface="Inter"/>
              </a:defRPr>
            </a:lvl9pPr>
          </a:lstStyle>
          <a:p/>
        </p:txBody>
      </p:sp>
      <p:sp>
        <p:nvSpPr>
          <p:cNvPr id="84" name="Google Shape;84;p14"/>
          <p:cNvSpPr txBox="1"/>
          <p:nvPr>
            <p:ph idx="10" type="dt"/>
          </p:nvPr>
        </p:nvSpPr>
        <p:spPr>
          <a:xfrm>
            <a:off x="386954" y="4886864"/>
            <a:ext cx="2057400" cy="186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800" u="none" cap="none" strike="noStrike">
                <a:solidFill>
                  <a:srgbClr val="777777"/>
                </a:solidFill>
                <a:latin typeface="Inter"/>
                <a:ea typeface="Inter"/>
                <a:cs typeface="Inter"/>
                <a:sym typeface="Inter"/>
              </a:defRPr>
            </a:lvl1pPr>
            <a:lvl2pPr lvl="1" marR="0" algn="l">
              <a:spcBef>
                <a:spcPts val="0"/>
              </a:spcBef>
              <a:spcAft>
                <a:spcPts val="0"/>
              </a:spcAft>
              <a:buSzPts val="1100"/>
              <a:buNone/>
              <a:defRPr b="0" i="0" sz="1400" u="none" cap="none" strike="noStrike">
                <a:solidFill>
                  <a:schemeClr val="dk1"/>
                </a:solidFill>
                <a:latin typeface="Inter"/>
                <a:ea typeface="Inter"/>
                <a:cs typeface="Inter"/>
                <a:sym typeface="Inter"/>
              </a:defRPr>
            </a:lvl2pPr>
            <a:lvl3pPr lvl="2" marR="0" algn="l">
              <a:spcBef>
                <a:spcPts val="0"/>
              </a:spcBef>
              <a:spcAft>
                <a:spcPts val="0"/>
              </a:spcAft>
              <a:buSzPts val="1100"/>
              <a:buNone/>
              <a:defRPr b="0" i="0" sz="1400" u="none" cap="none" strike="noStrike">
                <a:solidFill>
                  <a:schemeClr val="dk1"/>
                </a:solidFill>
                <a:latin typeface="Inter"/>
                <a:ea typeface="Inter"/>
                <a:cs typeface="Inter"/>
                <a:sym typeface="Inter"/>
              </a:defRPr>
            </a:lvl3pPr>
            <a:lvl4pPr lvl="3" marR="0" algn="l">
              <a:spcBef>
                <a:spcPts val="0"/>
              </a:spcBef>
              <a:spcAft>
                <a:spcPts val="0"/>
              </a:spcAft>
              <a:buSzPts val="1100"/>
              <a:buNone/>
              <a:defRPr b="0" i="0" sz="1400" u="none" cap="none" strike="noStrike">
                <a:solidFill>
                  <a:schemeClr val="dk1"/>
                </a:solidFill>
                <a:latin typeface="Inter"/>
                <a:ea typeface="Inter"/>
                <a:cs typeface="Inter"/>
                <a:sym typeface="Inter"/>
              </a:defRPr>
            </a:lvl4pPr>
            <a:lvl5pPr lvl="4" marR="0" algn="l">
              <a:spcBef>
                <a:spcPts val="0"/>
              </a:spcBef>
              <a:spcAft>
                <a:spcPts val="0"/>
              </a:spcAft>
              <a:buSzPts val="1100"/>
              <a:buNone/>
              <a:defRPr b="0" i="0" sz="1400" u="none" cap="none" strike="noStrike">
                <a:solidFill>
                  <a:schemeClr val="dk1"/>
                </a:solidFill>
                <a:latin typeface="Inter"/>
                <a:ea typeface="Inter"/>
                <a:cs typeface="Inter"/>
                <a:sym typeface="Inter"/>
              </a:defRPr>
            </a:lvl5pPr>
            <a:lvl6pPr lvl="5" marR="0" algn="l">
              <a:spcBef>
                <a:spcPts val="0"/>
              </a:spcBef>
              <a:spcAft>
                <a:spcPts val="0"/>
              </a:spcAft>
              <a:buSzPts val="1100"/>
              <a:buNone/>
              <a:defRPr b="0" i="0" sz="1400" u="none" cap="none" strike="noStrike">
                <a:solidFill>
                  <a:schemeClr val="dk1"/>
                </a:solidFill>
                <a:latin typeface="Inter"/>
                <a:ea typeface="Inter"/>
                <a:cs typeface="Inter"/>
                <a:sym typeface="Inter"/>
              </a:defRPr>
            </a:lvl6pPr>
            <a:lvl7pPr lvl="6" marR="0" algn="l">
              <a:spcBef>
                <a:spcPts val="0"/>
              </a:spcBef>
              <a:spcAft>
                <a:spcPts val="0"/>
              </a:spcAft>
              <a:buSzPts val="1100"/>
              <a:buNone/>
              <a:defRPr b="0" i="0" sz="1400" u="none" cap="none" strike="noStrike">
                <a:solidFill>
                  <a:schemeClr val="dk1"/>
                </a:solidFill>
                <a:latin typeface="Inter"/>
                <a:ea typeface="Inter"/>
                <a:cs typeface="Inter"/>
                <a:sym typeface="Inter"/>
              </a:defRPr>
            </a:lvl7pPr>
            <a:lvl8pPr lvl="7" marR="0" algn="l">
              <a:spcBef>
                <a:spcPts val="0"/>
              </a:spcBef>
              <a:spcAft>
                <a:spcPts val="0"/>
              </a:spcAft>
              <a:buSzPts val="1100"/>
              <a:buNone/>
              <a:defRPr b="0" i="0" sz="1400" u="none" cap="none" strike="noStrike">
                <a:solidFill>
                  <a:schemeClr val="dk1"/>
                </a:solidFill>
                <a:latin typeface="Inter"/>
                <a:ea typeface="Inter"/>
                <a:cs typeface="Inter"/>
                <a:sym typeface="Inter"/>
              </a:defRPr>
            </a:lvl8pPr>
            <a:lvl9pPr lvl="8" marR="0" algn="l">
              <a:spcBef>
                <a:spcPts val="0"/>
              </a:spcBef>
              <a:spcAft>
                <a:spcPts val="0"/>
              </a:spcAft>
              <a:buSzPts val="1100"/>
              <a:buNone/>
              <a:defRPr b="0" i="0" sz="1400" u="none" cap="none" strike="noStrike">
                <a:solidFill>
                  <a:schemeClr val="dk1"/>
                </a:solidFill>
                <a:latin typeface="Inter"/>
                <a:ea typeface="Inter"/>
                <a:cs typeface="Inter"/>
                <a:sym typeface="Inter"/>
              </a:defRPr>
            </a:lvl9pPr>
          </a:lstStyle>
          <a:p/>
        </p:txBody>
      </p:sp>
      <p:sp>
        <p:nvSpPr>
          <p:cNvPr id="85" name="Google Shape;85;p14"/>
          <p:cNvSpPr txBox="1"/>
          <p:nvPr>
            <p:ph idx="11" type="ftr"/>
          </p:nvPr>
        </p:nvSpPr>
        <p:spPr>
          <a:xfrm>
            <a:off x="3028950" y="4886864"/>
            <a:ext cx="3086100" cy="186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800" u="none" cap="none" strike="noStrike">
                <a:solidFill>
                  <a:srgbClr val="777777"/>
                </a:solidFill>
                <a:latin typeface="Inter"/>
                <a:ea typeface="Inter"/>
                <a:cs typeface="Inter"/>
                <a:sym typeface="Inter"/>
              </a:defRPr>
            </a:lvl1pPr>
            <a:lvl2pPr lvl="1" marR="0" algn="l">
              <a:spcBef>
                <a:spcPts val="0"/>
              </a:spcBef>
              <a:spcAft>
                <a:spcPts val="0"/>
              </a:spcAft>
              <a:buSzPts val="1100"/>
              <a:buNone/>
              <a:defRPr b="0" i="0" sz="1400" u="none" cap="none" strike="noStrike">
                <a:solidFill>
                  <a:schemeClr val="dk1"/>
                </a:solidFill>
                <a:latin typeface="Inter"/>
                <a:ea typeface="Inter"/>
                <a:cs typeface="Inter"/>
                <a:sym typeface="Inter"/>
              </a:defRPr>
            </a:lvl2pPr>
            <a:lvl3pPr lvl="2" marR="0" algn="l">
              <a:spcBef>
                <a:spcPts val="0"/>
              </a:spcBef>
              <a:spcAft>
                <a:spcPts val="0"/>
              </a:spcAft>
              <a:buSzPts val="1100"/>
              <a:buNone/>
              <a:defRPr b="0" i="0" sz="1400" u="none" cap="none" strike="noStrike">
                <a:solidFill>
                  <a:schemeClr val="dk1"/>
                </a:solidFill>
                <a:latin typeface="Inter"/>
                <a:ea typeface="Inter"/>
                <a:cs typeface="Inter"/>
                <a:sym typeface="Inter"/>
              </a:defRPr>
            </a:lvl3pPr>
            <a:lvl4pPr lvl="3" marR="0" algn="l">
              <a:spcBef>
                <a:spcPts val="0"/>
              </a:spcBef>
              <a:spcAft>
                <a:spcPts val="0"/>
              </a:spcAft>
              <a:buSzPts val="1100"/>
              <a:buNone/>
              <a:defRPr b="0" i="0" sz="1400" u="none" cap="none" strike="noStrike">
                <a:solidFill>
                  <a:schemeClr val="dk1"/>
                </a:solidFill>
                <a:latin typeface="Inter"/>
                <a:ea typeface="Inter"/>
                <a:cs typeface="Inter"/>
                <a:sym typeface="Inter"/>
              </a:defRPr>
            </a:lvl4pPr>
            <a:lvl5pPr lvl="4" marR="0" algn="l">
              <a:spcBef>
                <a:spcPts val="0"/>
              </a:spcBef>
              <a:spcAft>
                <a:spcPts val="0"/>
              </a:spcAft>
              <a:buSzPts val="1100"/>
              <a:buNone/>
              <a:defRPr b="0" i="0" sz="1400" u="none" cap="none" strike="noStrike">
                <a:solidFill>
                  <a:schemeClr val="dk1"/>
                </a:solidFill>
                <a:latin typeface="Inter"/>
                <a:ea typeface="Inter"/>
                <a:cs typeface="Inter"/>
                <a:sym typeface="Inter"/>
              </a:defRPr>
            </a:lvl5pPr>
            <a:lvl6pPr lvl="5" marR="0" algn="l">
              <a:spcBef>
                <a:spcPts val="0"/>
              </a:spcBef>
              <a:spcAft>
                <a:spcPts val="0"/>
              </a:spcAft>
              <a:buSzPts val="1100"/>
              <a:buNone/>
              <a:defRPr b="0" i="0" sz="1400" u="none" cap="none" strike="noStrike">
                <a:solidFill>
                  <a:schemeClr val="dk1"/>
                </a:solidFill>
                <a:latin typeface="Inter"/>
                <a:ea typeface="Inter"/>
                <a:cs typeface="Inter"/>
                <a:sym typeface="Inter"/>
              </a:defRPr>
            </a:lvl6pPr>
            <a:lvl7pPr lvl="6" marR="0" algn="l">
              <a:spcBef>
                <a:spcPts val="0"/>
              </a:spcBef>
              <a:spcAft>
                <a:spcPts val="0"/>
              </a:spcAft>
              <a:buSzPts val="1100"/>
              <a:buNone/>
              <a:defRPr b="0" i="0" sz="1400" u="none" cap="none" strike="noStrike">
                <a:solidFill>
                  <a:schemeClr val="dk1"/>
                </a:solidFill>
                <a:latin typeface="Inter"/>
                <a:ea typeface="Inter"/>
                <a:cs typeface="Inter"/>
                <a:sym typeface="Inter"/>
              </a:defRPr>
            </a:lvl7pPr>
            <a:lvl8pPr lvl="7" marR="0" algn="l">
              <a:spcBef>
                <a:spcPts val="0"/>
              </a:spcBef>
              <a:spcAft>
                <a:spcPts val="0"/>
              </a:spcAft>
              <a:buSzPts val="1100"/>
              <a:buNone/>
              <a:defRPr b="0" i="0" sz="1400" u="none" cap="none" strike="noStrike">
                <a:solidFill>
                  <a:schemeClr val="dk1"/>
                </a:solidFill>
                <a:latin typeface="Inter"/>
                <a:ea typeface="Inter"/>
                <a:cs typeface="Inter"/>
                <a:sym typeface="Inter"/>
              </a:defRPr>
            </a:lvl8pPr>
            <a:lvl9pPr lvl="8" marR="0" algn="l">
              <a:spcBef>
                <a:spcPts val="0"/>
              </a:spcBef>
              <a:spcAft>
                <a:spcPts val="0"/>
              </a:spcAft>
              <a:buSzPts val="1100"/>
              <a:buNone/>
              <a:defRPr b="0" i="0" sz="1400" u="none" cap="none" strike="noStrike">
                <a:solidFill>
                  <a:schemeClr val="dk1"/>
                </a:solidFill>
                <a:latin typeface="Inter"/>
                <a:ea typeface="Inter"/>
                <a:cs typeface="Inter"/>
                <a:sym typeface="Inter"/>
              </a:defRPr>
            </a:lvl9pPr>
          </a:lstStyle>
          <a:p/>
        </p:txBody>
      </p:sp>
      <p:sp>
        <p:nvSpPr>
          <p:cNvPr id="86" name="Google Shape;86;p14"/>
          <p:cNvSpPr txBox="1"/>
          <p:nvPr>
            <p:ph idx="12" type="sldNum"/>
          </p:nvPr>
        </p:nvSpPr>
        <p:spPr>
          <a:xfrm>
            <a:off x="6699647" y="4886864"/>
            <a:ext cx="2057400" cy="186900"/>
          </a:xfrm>
          <a:prstGeom prst="rect">
            <a:avLst/>
          </a:prstGeom>
          <a:noFill/>
          <a:ln>
            <a:noFill/>
          </a:ln>
        </p:spPr>
        <p:txBody>
          <a:bodyPr anchorCtr="0" anchor="ctr" bIns="34275" lIns="0" spcFirstLastPara="1" rIns="0" wrap="square" tIns="34275">
            <a:noAutofit/>
          </a:bodyPr>
          <a:lstStyle>
            <a:lvl1pPr indent="0" lvl="0" marL="0" marR="0" algn="r">
              <a:spcBef>
                <a:spcPts val="0"/>
              </a:spcBef>
              <a:buNone/>
              <a:defRPr b="0" i="0" sz="800" u="none" cap="none" strike="noStrike">
                <a:solidFill>
                  <a:srgbClr val="777777"/>
                </a:solidFill>
                <a:latin typeface="Inter"/>
                <a:ea typeface="Inter"/>
                <a:cs typeface="Inter"/>
                <a:sym typeface="Inter"/>
              </a:defRPr>
            </a:lvl1pPr>
            <a:lvl2pPr indent="0" lvl="1" marL="0" marR="0" algn="r">
              <a:spcBef>
                <a:spcPts val="0"/>
              </a:spcBef>
              <a:buNone/>
              <a:defRPr b="0" i="0" sz="800" u="none" cap="none" strike="noStrike">
                <a:solidFill>
                  <a:srgbClr val="777777"/>
                </a:solidFill>
                <a:latin typeface="Inter"/>
                <a:ea typeface="Inter"/>
                <a:cs typeface="Inter"/>
                <a:sym typeface="Inter"/>
              </a:defRPr>
            </a:lvl2pPr>
            <a:lvl3pPr indent="0" lvl="2" marL="0" marR="0" algn="r">
              <a:spcBef>
                <a:spcPts val="0"/>
              </a:spcBef>
              <a:buNone/>
              <a:defRPr b="0" i="0" sz="800" u="none" cap="none" strike="noStrike">
                <a:solidFill>
                  <a:srgbClr val="777777"/>
                </a:solidFill>
                <a:latin typeface="Inter"/>
                <a:ea typeface="Inter"/>
                <a:cs typeface="Inter"/>
                <a:sym typeface="Inter"/>
              </a:defRPr>
            </a:lvl3pPr>
            <a:lvl4pPr indent="0" lvl="3" marL="0" marR="0" algn="r">
              <a:spcBef>
                <a:spcPts val="0"/>
              </a:spcBef>
              <a:buNone/>
              <a:defRPr b="0" i="0" sz="800" u="none" cap="none" strike="noStrike">
                <a:solidFill>
                  <a:srgbClr val="777777"/>
                </a:solidFill>
                <a:latin typeface="Inter"/>
                <a:ea typeface="Inter"/>
                <a:cs typeface="Inter"/>
                <a:sym typeface="Inter"/>
              </a:defRPr>
            </a:lvl4pPr>
            <a:lvl5pPr indent="0" lvl="4" marL="0" marR="0" algn="r">
              <a:spcBef>
                <a:spcPts val="0"/>
              </a:spcBef>
              <a:buNone/>
              <a:defRPr b="0" i="0" sz="800" u="none" cap="none" strike="noStrike">
                <a:solidFill>
                  <a:srgbClr val="777777"/>
                </a:solidFill>
                <a:latin typeface="Inter"/>
                <a:ea typeface="Inter"/>
                <a:cs typeface="Inter"/>
                <a:sym typeface="Inter"/>
              </a:defRPr>
            </a:lvl5pPr>
            <a:lvl6pPr indent="0" lvl="5" marL="0" marR="0" algn="r">
              <a:spcBef>
                <a:spcPts val="0"/>
              </a:spcBef>
              <a:buNone/>
              <a:defRPr b="0" i="0" sz="800" u="none" cap="none" strike="noStrike">
                <a:solidFill>
                  <a:srgbClr val="777777"/>
                </a:solidFill>
                <a:latin typeface="Inter"/>
                <a:ea typeface="Inter"/>
                <a:cs typeface="Inter"/>
                <a:sym typeface="Inter"/>
              </a:defRPr>
            </a:lvl6pPr>
            <a:lvl7pPr indent="0" lvl="6" marL="0" marR="0" algn="r">
              <a:spcBef>
                <a:spcPts val="0"/>
              </a:spcBef>
              <a:buNone/>
              <a:defRPr b="0" i="0" sz="800" u="none" cap="none" strike="noStrike">
                <a:solidFill>
                  <a:srgbClr val="777777"/>
                </a:solidFill>
                <a:latin typeface="Inter"/>
                <a:ea typeface="Inter"/>
                <a:cs typeface="Inter"/>
                <a:sym typeface="Inter"/>
              </a:defRPr>
            </a:lvl7pPr>
            <a:lvl8pPr indent="0" lvl="7" marL="0" marR="0" algn="r">
              <a:spcBef>
                <a:spcPts val="0"/>
              </a:spcBef>
              <a:buNone/>
              <a:defRPr b="0" i="0" sz="800" u="none" cap="none" strike="noStrike">
                <a:solidFill>
                  <a:srgbClr val="777777"/>
                </a:solidFill>
                <a:latin typeface="Inter"/>
                <a:ea typeface="Inter"/>
                <a:cs typeface="Inter"/>
                <a:sym typeface="Inter"/>
              </a:defRPr>
            </a:lvl8pPr>
            <a:lvl9pPr indent="0" lvl="8" marL="0" marR="0" algn="r">
              <a:spcBef>
                <a:spcPts val="0"/>
              </a:spcBef>
              <a:buNone/>
              <a:defRPr b="0" i="0" sz="800" u="none" cap="none" strike="noStrike">
                <a:solidFill>
                  <a:srgbClr val="777777"/>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16">
          <p15:clr>
            <a:srgbClr val="F26B43"/>
          </p15:clr>
        </p15:guide>
        <p15:guide id="2" pos="244">
          <p15:clr>
            <a:srgbClr val="F26B43"/>
          </p15:clr>
        </p15:guide>
        <p15:guide id="3" orient="horz" pos="2964">
          <p15:clr>
            <a:srgbClr val="F26B43"/>
          </p15:clr>
        </p15:guide>
        <p15:guide id="4" orient="horz" pos="68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ctrTitle"/>
          </p:nvPr>
        </p:nvSpPr>
        <p:spPr>
          <a:xfrm>
            <a:off x="158350" y="1953325"/>
            <a:ext cx="3588300" cy="1042500"/>
          </a:xfrm>
          <a:prstGeom prst="rect">
            <a:avLst/>
          </a:prstGeom>
          <a:noFill/>
          <a:ln>
            <a:noFill/>
          </a:ln>
        </p:spPr>
        <p:txBody>
          <a:bodyPr anchorCtr="0" anchor="b" bIns="34275" lIns="0" spcFirstLastPara="1" rIns="0" wrap="square" tIns="34275">
            <a:normAutofit/>
          </a:bodyPr>
          <a:lstStyle/>
          <a:p>
            <a:pPr indent="0" lvl="0" marL="0" rtl="0" algn="ctr">
              <a:lnSpc>
                <a:spcPct val="90000"/>
              </a:lnSpc>
              <a:spcBef>
                <a:spcPts val="0"/>
              </a:spcBef>
              <a:spcAft>
                <a:spcPts val="0"/>
              </a:spcAft>
              <a:buClr>
                <a:schemeClr val="lt1"/>
              </a:buClr>
              <a:buSzPts val="3000"/>
              <a:buFont typeface="Manrope"/>
              <a:buNone/>
            </a:pPr>
            <a:r>
              <a:rPr b="0" lang="en-GB" sz="2600">
                <a:latin typeface="Arial"/>
                <a:ea typeface="Arial"/>
                <a:cs typeface="Arial"/>
                <a:sym typeface="Arial"/>
              </a:rPr>
              <a:t>Gen AI and Langchain Basics</a:t>
            </a:r>
            <a:endParaRPr b="0" i="1" sz="1400">
              <a:latin typeface="Arial"/>
              <a:ea typeface="Arial"/>
              <a:cs typeface="Arial"/>
              <a:sym typeface="Arial"/>
            </a:endParaRPr>
          </a:p>
        </p:txBody>
      </p:sp>
      <p:sp>
        <p:nvSpPr>
          <p:cNvPr id="297" name="Google Shape;297;p34"/>
          <p:cNvSpPr txBox="1"/>
          <p:nvPr>
            <p:ph idx="10" type="dt"/>
          </p:nvPr>
        </p:nvSpPr>
        <p:spPr>
          <a:xfrm>
            <a:off x="386954" y="4495800"/>
            <a:ext cx="1075800" cy="209400"/>
          </a:xfrm>
          <a:prstGeom prst="rect">
            <a:avLst/>
          </a:prstGeom>
          <a:solidFill>
            <a:srgbClr val="35BCD7"/>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GB"/>
              <a:t>10 July 2025</a:t>
            </a:r>
            <a:endParaRPr/>
          </a:p>
        </p:txBody>
      </p:sp>
      <p:sp>
        <p:nvSpPr>
          <p:cNvPr id="298" name="Google Shape;298;p34"/>
          <p:cNvSpPr txBox="1"/>
          <p:nvPr>
            <p:ph idx="4294967295" type="sldNum"/>
          </p:nvPr>
        </p:nvSpPr>
        <p:spPr>
          <a:xfrm>
            <a:off x="7086600" y="4862513"/>
            <a:ext cx="2057400" cy="170400"/>
          </a:xfrm>
          <a:prstGeom prst="rect">
            <a:avLst/>
          </a:prstGeom>
          <a:noFill/>
          <a:ln>
            <a:noFill/>
          </a:ln>
        </p:spPr>
        <p:txBody>
          <a:bodyPr anchorCtr="0" anchor="ctr" bIns="34275" lIns="0" spcFirstLastPara="1" rIns="0"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99" name="Google Shape;299;p34"/>
          <p:cNvSpPr txBox="1"/>
          <p:nvPr/>
        </p:nvSpPr>
        <p:spPr>
          <a:xfrm>
            <a:off x="314450" y="4688400"/>
            <a:ext cx="2361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solidFill>
                  <a:schemeClr val="lt1"/>
                </a:solidFill>
                <a:latin typeface="Inter"/>
                <a:ea typeface="Inter"/>
                <a:cs typeface="Inter"/>
                <a:sym typeface="Inter"/>
              </a:rPr>
              <a:t>Instructor Lead Session-1</a:t>
            </a:r>
            <a:endParaRPr i="1" sz="1200">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386953" y="239486"/>
            <a:ext cx="7146000" cy="718500"/>
          </a:xfrm>
          <a:prstGeom prst="rect">
            <a:avLst/>
          </a:prstGeom>
        </p:spPr>
        <p:txBody>
          <a:bodyPr anchorCtr="0" anchor="b" bIns="34275" lIns="0" spcFirstLastPara="1" rIns="0" wrap="square" tIns="34275">
            <a:normAutofit/>
          </a:bodyPr>
          <a:lstStyle/>
          <a:p>
            <a:pPr indent="0" lvl="0" marL="0" rtl="0" algn="l">
              <a:spcBef>
                <a:spcPts val="0"/>
              </a:spcBef>
              <a:spcAft>
                <a:spcPts val="0"/>
              </a:spcAft>
              <a:buNone/>
            </a:pPr>
            <a:r>
              <a:t/>
            </a:r>
            <a:endParaRPr/>
          </a:p>
        </p:txBody>
      </p:sp>
      <p:sp>
        <p:nvSpPr>
          <p:cNvPr id="366" name="Google Shape;366;p43"/>
          <p:cNvSpPr txBox="1"/>
          <p:nvPr>
            <p:ph idx="1" type="body"/>
          </p:nvPr>
        </p:nvSpPr>
        <p:spPr>
          <a:xfrm>
            <a:off x="386953" y="1087042"/>
            <a:ext cx="8370000" cy="3618300"/>
          </a:xfrm>
          <a:prstGeom prst="rect">
            <a:avLst/>
          </a:prstGeom>
        </p:spPr>
        <p:txBody>
          <a:bodyPr anchorCtr="0" anchor="t" bIns="34275" lIns="0" spcFirstLastPara="1" rIns="0" wrap="square" tIns="34275">
            <a:normAutofit/>
          </a:bodyPr>
          <a:lstStyle/>
          <a:p>
            <a:pPr indent="0" lvl="0" marL="0" rtl="0" algn="l">
              <a:spcBef>
                <a:spcPts val="800"/>
              </a:spcBef>
              <a:spcAft>
                <a:spcPts val="0"/>
              </a:spcAft>
              <a:buNone/>
            </a:pPr>
            <a:r>
              <a:t/>
            </a:r>
            <a:endParaRPr/>
          </a:p>
        </p:txBody>
      </p:sp>
      <p:pic>
        <p:nvPicPr>
          <p:cNvPr id="367" name="Google Shape;367;p43"/>
          <p:cNvPicPr preferRelativeResize="0"/>
          <p:nvPr/>
        </p:nvPicPr>
        <p:blipFill>
          <a:blip r:embed="rId3">
            <a:alphaModFix/>
          </a:blip>
          <a:stretch>
            <a:fillRect/>
          </a:stretch>
        </p:blipFill>
        <p:spPr>
          <a:xfrm>
            <a:off x="247650" y="223838"/>
            <a:ext cx="8648700" cy="469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158375" y="2047125"/>
            <a:ext cx="2779800" cy="1032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3300"/>
              <a:buFont typeface="Manrope"/>
              <a:buNone/>
            </a:pPr>
            <a:r>
              <a:rPr lang="en-GB"/>
              <a:t>Prompt Engineering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5"/>
          <p:cNvPicPr preferRelativeResize="0"/>
          <p:nvPr/>
        </p:nvPicPr>
        <p:blipFill>
          <a:blip r:embed="rId3">
            <a:alphaModFix/>
          </a:blip>
          <a:stretch>
            <a:fillRect/>
          </a:stretch>
        </p:blipFill>
        <p:spPr>
          <a:xfrm>
            <a:off x="7758124" y="-2"/>
            <a:ext cx="1131349" cy="636725"/>
          </a:xfrm>
          <a:prstGeom prst="rect">
            <a:avLst/>
          </a:prstGeom>
          <a:noFill/>
          <a:ln>
            <a:noFill/>
          </a:ln>
        </p:spPr>
      </p:pic>
      <p:sp>
        <p:nvSpPr>
          <p:cNvPr id="378" name="Google Shape;378;p45"/>
          <p:cNvSpPr txBox="1"/>
          <p:nvPr/>
        </p:nvSpPr>
        <p:spPr>
          <a:xfrm>
            <a:off x="251200" y="209350"/>
            <a:ext cx="71805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Prompt Engineering</a:t>
            </a:r>
            <a:endParaRPr b="1" sz="1800">
              <a:solidFill>
                <a:schemeClr val="dk1"/>
              </a:solidFill>
            </a:endParaRPr>
          </a:p>
        </p:txBody>
      </p:sp>
      <p:sp>
        <p:nvSpPr>
          <p:cNvPr id="379" name="Google Shape;379;p45"/>
          <p:cNvSpPr txBox="1"/>
          <p:nvPr/>
        </p:nvSpPr>
        <p:spPr>
          <a:xfrm>
            <a:off x="345400" y="774550"/>
            <a:ext cx="8544000" cy="40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Prompt engineering is the process of crafting effective input instructions to guide AI models like </a:t>
            </a:r>
            <a:r>
              <a:rPr lang="en-GB" sz="1100">
                <a:solidFill>
                  <a:schemeClr val="dk1"/>
                </a:solidFill>
              </a:rPr>
              <a:t>Chat GPT</a:t>
            </a:r>
            <a:r>
              <a:rPr lang="en-GB" sz="1100">
                <a:solidFill>
                  <a:schemeClr val="dk1"/>
                </a:solidFill>
              </a:rPr>
              <a:t> to produce the desired output. Just like asking a human assistant, the way you phrase your request influences the quality and relevance of the response.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Think of it as giving clear directions to a super-smart assistant.</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Small tweaks in wording can drastically improve results.</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Widely used in systems like ChatGPT, Siri, and Alexa.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GB" sz="1100">
                <a:solidFill>
                  <a:schemeClr val="dk1"/>
                </a:solidFill>
              </a:rPr>
              <a:t>Prompting Techniques:</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Zero-Shot Prompting</a:t>
            </a:r>
            <a:r>
              <a:rPr lang="en-GB" sz="1100">
                <a:solidFill>
                  <a:schemeClr val="dk1"/>
                </a:solidFill>
              </a:rPr>
              <a:t>: Ask directly without prior examples -  "Generate a project status summary from the following task updates."</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Few-Shot Prompting</a:t>
            </a:r>
            <a:r>
              <a:rPr lang="en-GB" sz="1100">
                <a:solidFill>
                  <a:schemeClr val="dk1"/>
                </a:solidFill>
              </a:rPr>
              <a:t>: Provide 2–3 examples before asking the model to generalize - "Client A: 'Need refund' → Intent: Refund Client B: 'Want money back' → Intent: Refund Client C: 'Package missing' → Intent: ?"</a:t>
            </a:r>
            <a:br>
              <a:rPr lang="en-GB"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Chain of Thought (CoT)</a:t>
            </a:r>
            <a:r>
              <a:rPr lang="en-GB" sz="1100">
                <a:solidFill>
                  <a:schemeClr val="dk1"/>
                </a:solidFill>
              </a:rPr>
              <a:t>: Prompt the model to explain its reasoning step-by-step - "The client mentioned they ordered yesterday, selected same-day delivery, and haven’t received it. Should it be marked as delayed? Explain why."</a:t>
            </a:r>
            <a:endParaRPr sz="1100">
              <a:solidFill>
                <a:schemeClr val="dk1"/>
              </a:solidFill>
            </a:endParaRPr>
          </a:p>
          <a:p>
            <a:pPr indent="0" lvl="0" marL="0" rtl="0" algn="l">
              <a:spcBef>
                <a:spcPts val="1200"/>
              </a:spcBef>
              <a:spcAft>
                <a:spcPts val="0"/>
              </a:spcAft>
              <a:buNone/>
            </a:pPr>
            <a:r>
              <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idx="1" type="body"/>
          </p:nvPr>
        </p:nvSpPr>
        <p:spPr>
          <a:xfrm>
            <a:off x="311700" y="599975"/>
            <a:ext cx="8520600" cy="1971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GB" sz="1100">
                <a:solidFill>
                  <a:schemeClr val="dk1"/>
                </a:solidFill>
              </a:rPr>
              <a:t>A prompt can include different elements:</a:t>
            </a:r>
            <a:endParaRPr b="1" sz="1100">
              <a:solidFill>
                <a:schemeClr val="dk1"/>
              </a:solidFill>
            </a:endParaRPr>
          </a:p>
          <a:p>
            <a:pPr indent="-292100" lvl="0" marL="457200" rtl="0" algn="l">
              <a:lnSpc>
                <a:spcPct val="95000"/>
              </a:lnSpc>
              <a:spcBef>
                <a:spcPts val="1200"/>
              </a:spcBef>
              <a:spcAft>
                <a:spcPts val="0"/>
              </a:spcAft>
              <a:buClr>
                <a:schemeClr val="dk1"/>
              </a:buClr>
              <a:buSzPts val="1000"/>
              <a:buChar char="●"/>
            </a:pPr>
            <a:r>
              <a:rPr b="1" lang="en-GB" sz="1000">
                <a:solidFill>
                  <a:schemeClr val="dk1"/>
                </a:solidFill>
              </a:rPr>
              <a:t>Instruction</a:t>
            </a:r>
            <a:r>
              <a:rPr lang="en-GB" sz="1000">
                <a:solidFill>
                  <a:schemeClr val="dk1"/>
                </a:solidFill>
              </a:rPr>
              <a:t> -  It’s a specific task or direction for the model to follow.</a:t>
            </a:r>
            <a:br>
              <a:rPr lang="en-GB" sz="1000">
                <a:solidFill>
                  <a:schemeClr val="dk1"/>
                </a:solidFill>
              </a:rPr>
            </a:b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b="1" lang="en-GB" sz="1000">
                <a:solidFill>
                  <a:schemeClr val="dk1"/>
                </a:solidFill>
              </a:rPr>
              <a:t>Context</a:t>
            </a:r>
            <a:r>
              <a:rPr lang="en-GB" sz="1000">
                <a:solidFill>
                  <a:schemeClr val="dk1"/>
                </a:solidFill>
              </a:rPr>
              <a:t> -  It provides extra information or context to help the model generate better responses.</a:t>
            </a:r>
            <a:br>
              <a:rPr lang="en-GB" sz="1000">
                <a:solidFill>
                  <a:schemeClr val="dk1"/>
                </a:solidFill>
              </a:rPr>
            </a:b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b="1" lang="en-GB" sz="1000">
                <a:solidFill>
                  <a:schemeClr val="dk1"/>
                </a:solidFill>
              </a:rPr>
              <a:t>Input Data</a:t>
            </a:r>
            <a:r>
              <a:rPr lang="en-GB" sz="1000">
                <a:solidFill>
                  <a:schemeClr val="dk1"/>
                </a:solidFill>
              </a:rPr>
              <a:t> -  It refers to the question or input for which we want the model to provide a response.</a:t>
            </a:r>
            <a:br>
              <a:rPr lang="en-GB" sz="1000">
                <a:solidFill>
                  <a:schemeClr val="dk1"/>
                </a:solidFill>
              </a:rPr>
            </a:b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b="1" lang="en-GB" sz="1000">
                <a:solidFill>
                  <a:schemeClr val="dk1"/>
                </a:solidFill>
              </a:rPr>
              <a:t>Output Indicator </a:t>
            </a:r>
            <a:r>
              <a:rPr lang="en-GB" sz="1000">
                <a:solidFill>
                  <a:schemeClr val="dk1"/>
                </a:solidFill>
              </a:rPr>
              <a:t>-  It indicates the desired type or format of the output.</a:t>
            </a:r>
            <a:endParaRPr sz="1000">
              <a:solidFill>
                <a:schemeClr val="dk1"/>
              </a:solidFill>
            </a:endParaRPr>
          </a:p>
          <a:p>
            <a:pPr indent="0" lvl="0" marL="0" rtl="0" algn="l">
              <a:lnSpc>
                <a:spcPct val="95000"/>
              </a:lnSpc>
              <a:spcBef>
                <a:spcPts val="1200"/>
              </a:spcBef>
              <a:spcAft>
                <a:spcPts val="1200"/>
              </a:spcAft>
              <a:buNone/>
            </a:pPr>
            <a:r>
              <a:rPr lang="en-GB" sz="1000">
                <a:solidFill>
                  <a:schemeClr val="dk1"/>
                </a:solidFill>
              </a:rPr>
              <a:t>Not all four elements are necessary for a prompt, and the format depends on the specific task being performed.</a:t>
            </a:r>
            <a:endParaRPr sz="1000">
              <a:solidFill>
                <a:schemeClr val="dk1"/>
              </a:solidFill>
            </a:endParaRPr>
          </a:p>
        </p:txBody>
      </p:sp>
      <p:sp>
        <p:nvSpPr>
          <p:cNvPr id="385" name="Google Shape;385;p46"/>
          <p:cNvSpPr txBox="1"/>
          <p:nvPr/>
        </p:nvSpPr>
        <p:spPr>
          <a:xfrm>
            <a:off x="327400" y="209350"/>
            <a:ext cx="8520600" cy="418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GB" sz="1800">
                <a:solidFill>
                  <a:schemeClr val="dk1"/>
                </a:solidFill>
              </a:rPr>
              <a:t>Elements of a prompt</a:t>
            </a:r>
            <a:endParaRPr b="1" sz="1800">
              <a:solidFill>
                <a:schemeClr val="dk1"/>
              </a:solidFill>
            </a:endParaRPr>
          </a:p>
        </p:txBody>
      </p:sp>
      <p:pic>
        <p:nvPicPr>
          <p:cNvPr id="386" name="Google Shape;386;p46"/>
          <p:cNvPicPr preferRelativeResize="0"/>
          <p:nvPr/>
        </p:nvPicPr>
        <p:blipFill>
          <a:blip r:embed="rId3">
            <a:alphaModFix/>
          </a:blip>
          <a:stretch>
            <a:fillRect/>
          </a:stretch>
        </p:blipFill>
        <p:spPr>
          <a:xfrm>
            <a:off x="327400" y="2386475"/>
            <a:ext cx="3974550" cy="2661600"/>
          </a:xfrm>
          <a:prstGeom prst="rect">
            <a:avLst/>
          </a:prstGeom>
          <a:noFill/>
          <a:ln cap="flat" cmpd="sng" w="9525">
            <a:solidFill>
              <a:schemeClr val="dk1"/>
            </a:solidFill>
            <a:prstDash val="dot"/>
            <a:round/>
            <a:headEnd len="sm" w="sm" type="none"/>
            <a:tailEnd len="sm" w="sm" type="none"/>
          </a:ln>
        </p:spPr>
      </p:pic>
      <p:sp>
        <p:nvSpPr>
          <p:cNvPr id="387" name="Google Shape;387;p46"/>
          <p:cNvSpPr txBox="1"/>
          <p:nvPr/>
        </p:nvSpPr>
        <p:spPr>
          <a:xfrm>
            <a:off x="4301950" y="2386475"/>
            <a:ext cx="4699800" cy="2661600"/>
          </a:xfrm>
          <a:prstGeom prst="rect">
            <a:avLst/>
          </a:prstGeom>
          <a:noFill/>
          <a:ln cap="flat" cmpd="sng" w="9525">
            <a:solidFill>
              <a:schemeClr val="dk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The diagram illustrates how modern prompting techniques integrate external knowledge to improve LLM responses. </a:t>
            </a:r>
            <a:br>
              <a:rPr lang="en-GB" sz="1000">
                <a:solidFill>
                  <a:schemeClr val="dk1"/>
                </a:solidFill>
              </a:rPr>
            </a:br>
            <a:endParaRPr b="1" sz="1000">
              <a:solidFill>
                <a:schemeClr val="dk1"/>
              </a:solidFill>
            </a:endParaRPr>
          </a:p>
          <a:p>
            <a:pPr indent="-292100" lvl="0" marL="457200" rtl="0" algn="just">
              <a:spcBef>
                <a:spcPts val="0"/>
              </a:spcBef>
              <a:spcAft>
                <a:spcPts val="0"/>
              </a:spcAft>
              <a:buClr>
                <a:schemeClr val="dk1"/>
              </a:buClr>
              <a:buSzPts val="1000"/>
              <a:buChar char="●"/>
            </a:pPr>
            <a:r>
              <a:rPr b="1" lang="en-GB" sz="1000">
                <a:solidFill>
                  <a:schemeClr val="dk1"/>
                </a:solidFill>
              </a:rPr>
              <a:t>Knowledge Generation</a:t>
            </a:r>
            <a:r>
              <a:rPr lang="en-GB" sz="1000">
                <a:solidFill>
                  <a:schemeClr val="dk1"/>
                </a:solidFill>
              </a:rPr>
              <a:t>: When a question is asked, the model generates multiple relevant knowledge snippets (facts, examples, references).</a:t>
            </a:r>
            <a:endParaRPr sz="1000">
              <a:solidFill>
                <a:schemeClr val="dk1"/>
              </a:solidFill>
            </a:endParaRPr>
          </a:p>
          <a:p>
            <a:pPr indent="0" lvl="0" marL="457200" rtl="0" algn="just">
              <a:spcBef>
                <a:spcPts val="0"/>
              </a:spcBef>
              <a:spcAft>
                <a:spcPts val="0"/>
              </a:spcAft>
              <a:buNone/>
            </a:pPr>
            <a:r>
              <a:t/>
            </a:r>
            <a:endParaRPr b="1" sz="1000">
              <a:solidFill>
                <a:schemeClr val="dk1"/>
              </a:solidFill>
            </a:endParaRPr>
          </a:p>
          <a:p>
            <a:pPr indent="-292100" lvl="0" marL="457200" rtl="0" algn="just">
              <a:spcBef>
                <a:spcPts val="0"/>
              </a:spcBef>
              <a:spcAft>
                <a:spcPts val="0"/>
              </a:spcAft>
              <a:buClr>
                <a:schemeClr val="dk1"/>
              </a:buClr>
              <a:buSzPts val="1000"/>
              <a:buChar char="●"/>
            </a:pPr>
            <a:r>
              <a:rPr b="1" lang="en-GB" sz="1000">
                <a:solidFill>
                  <a:schemeClr val="dk1"/>
                </a:solidFill>
              </a:rPr>
              <a:t>Prompt Construction</a:t>
            </a:r>
            <a:r>
              <a:rPr lang="en-GB" sz="1000">
                <a:solidFill>
                  <a:schemeClr val="dk1"/>
                </a:solidFill>
              </a:rPr>
              <a:t>: A structured prompt is created with an instruction, example demonstrations, and the question.</a:t>
            </a:r>
            <a:endParaRPr sz="1000">
              <a:solidFill>
                <a:schemeClr val="dk1"/>
              </a:solidFill>
            </a:endParaRPr>
          </a:p>
          <a:p>
            <a:pPr indent="0" lvl="0" marL="457200" rtl="0" algn="just">
              <a:spcBef>
                <a:spcPts val="0"/>
              </a:spcBef>
              <a:spcAft>
                <a:spcPts val="0"/>
              </a:spcAft>
              <a:buNone/>
            </a:pPr>
            <a:r>
              <a:t/>
            </a:r>
            <a:endParaRPr b="1" sz="1000">
              <a:solidFill>
                <a:schemeClr val="dk1"/>
              </a:solidFill>
            </a:endParaRPr>
          </a:p>
          <a:p>
            <a:pPr indent="-292100" lvl="0" marL="457200" rtl="0" algn="just">
              <a:spcBef>
                <a:spcPts val="0"/>
              </a:spcBef>
              <a:spcAft>
                <a:spcPts val="0"/>
              </a:spcAft>
              <a:buClr>
                <a:schemeClr val="dk1"/>
              </a:buClr>
              <a:buSzPts val="1000"/>
              <a:buChar char="●"/>
            </a:pPr>
            <a:r>
              <a:rPr b="1" lang="en-GB" sz="1000">
                <a:solidFill>
                  <a:schemeClr val="dk1"/>
                </a:solidFill>
              </a:rPr>
              <a:t>Knowledge Sampling</a:t>
            </a:r>
            <a:r>
              <a:rPr lang="en-GB" sz="1000">
                <a:solidFill>
                  <a:schemeClr val="dk1"/>
                </a:solidFill>
              </a:rPr>
              <a:t>: The Pretrained Language Model (PLM) samples and generates relevant knowledge pieces.</a:t>
            </a:r>
            <a:endParaRPr sz="1000">
              <a:solidFill>
                <a:schemeClr val="dk1"/>
              </a:solidFill>
            </a:endParaRPr>
          </a:p>
          <a:p>
            <a:pPr indent="0" lvl="0" marL="457200" rtl="0" algn="just">
              <a:spcBef>
                <a:spcPts val="0"/>
              </a:spcBef>
              <a:spcAft>
                <a:spcPts val="0"/>
              </a:spcAft>
              <a:buNone/>
            </a:pPr>
            <a:r>
              <a:t/>
            </a:r>
            <a:endParaRPr b="1" sz="1000">
              <a:solidFill>
                <a:schemeClr val="dk1"/>
              </a:solidFill>
            </a:endParaRPr>
          </a:p>
          <a:p>
            <a:pPr indent="-292100" lvl="0" marL="457200" rtl="0" algn="just">
              <a:spcBef>
                <a:spcPts val="0"/>
              </a:spcBef>
              <a:spcAft>
                <a:spcPts val="0"/>
              </a:spcAft>
              <a:buClr>
                <a:schemeClr val="dk1"/>
              </a:buClr>
              <a:buSzPts val="1000"/>
              <a:buChar char="●"/>
            </a:pPr>
            <a:r>
              <a:rPr b="1" lang="en-GB" sz="1000">
                <a:solidFill>
                  <a:schemeClr val="dk1"/>
                </a:solidFill>
              </a:rPr>
              <a:t>Knowledge Integration:</a:t>
            </a:r>
            <a:r>
              <a:rPr lang="en-GB" sz="1000">
                <a:solidFill>
                  <a:schemeClr val="dk1"/>
                </a:solidFill>
              </a:rPr>
              <a:t> All retrieved/generated knowledge is synthesized to form a coherent, accurate answer.</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158375" y="2047125"/>
            <a:ext cx="5932200" cy="14070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3300"/>
              <a:buFont typeface="Manrope"/>
              <a:buNone/>
            </a:pPr>
            <a:r>
              <a:rPr lang="en-GB"/>
              <a:t>Introduction to Langchain </a:t>
            </a:r>
            <a:endParaRPr/>
          </a:p>
          <a:p>
            <a:pPr indent="0" lvl="0" marL="0" rtl="0" algn="ctr">
              <a:lnSpc>
                <a:spcPct val="90000"/>
              </a:lnSpc>
              <a:spcBef>
                <a:spcPts val="0"/>
              </a:spcBef>
              <a:spcAft>
                <a:spcPts val="0"/>
              </a:spcAft>
              <a:buClr>
                <a:schemeClr val="lt1"/>
              </a:buClr>
              <a:buSzPts val="3300"/>
              <a:buFont typeface="Manrope"/>
              <a:buNone/>
            </a:pPr>
            <a:r>
              <a:rPr lang="en-GB"/>
              <a:t>&amp; </a:t>
            </a:r>
            <a:endParaRPr/>
          </a:p>
          <a:p>
            <a:pPr indent="0" lvl="0" marL="0" rtl="0" algn="ctr">
              <a:lnSpc>
                <a:spcPct val="90000"/>
              </a:lnSpc>
              <a:spcBef>
                <a:spcPts val="0"/>
              </a:spcBef>
              <a:spcAft>
                <a:spcPts val="0"/>
              </a:spcAft>
              <a:buClr>
                <a:schemeClr val="lt1"/>
              </a:buClr>
              <a:buSzPts val="3300"/>
              <a:buFont typeface="Manrope"/>
              <a:buNone/>
            </a:pPr>
            <a:r>
              <a:rPr lang="en-GB"/>
              <a:t>Core concepts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idx="1" type="body"/>
          </p:nvPr>
        </p:nvSpPr>
        <p:spPr>
          <a:xfrm>
            <a:off x="311700" y="371375"/>
            <a:ext cx="8520600" cy="2406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800">
                <a:solidFill>
                  <a:schemeClr val="dk1"/>
                </a:solidFill>
              </a:rPr>
              <a:t>LangChain is an open-source framework designed to make it easier to build applications powered by language models. It abstracts away common complexities and provides plug-and-play components to integrate models, data sources, memory, tools, and logic into a coherent pipeline.</a:t>
            </a:r>
            <a:endParaRPr sz="800">
              <a:solidFill>
                <a:schemeClr val="dk1"/>
              </a:solidFill>
            </a:endParaRPr>
          </a:p>
          <a:p>
            <a:pPr indent="-279400" lvl="0" marL="457200" rtl="0" algn="l">
              <a:spcBef>
                <a:spcPts val="1200"/>
              </a:spcBef>
              <a:spcAft>
                <a:spcPts val="0"/>
              </a:spcAft>
              <a:buClr>
                <a:schemeClr val="dk1"/>
              </a:buClr>
              <a:buSzPts val="800"/>
              <a:buChar char="●"/>
            </a:pPr>
            <a:r>
              <a:rPr lang="en-GB" sz="800">
                <a:solidFill>
                  <a:schemeClr val="dk1"/>
                </a:solidFill>
              </a:rPr>
              <a:t>Originally built in Python, now also supports JavaScript/TypeScript.</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Ideal for creating chatbots, agents, RAG (retrieval-augmented generation) systems, and automation tools.</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Encourages modularity, flexibility, and scalability.</a:t>
            </a:r>
            <a:endParaRPr sz="800">
              <a:solidFill>
                <a:schemeClr val="dk1"/>
              </a:solidFill>
            </a:endParaRPr>
          </a:p>
          <a:p>
            <a:pPr indent="0" lvl="0" marL="0" rtl="0" algn="l">
              <a:spcBef>
                <a:spcPts val="1200"/>
              </a:spcBef>
              <a:spcAft>
                <a:spcPts val="0"/>
              </a:spcAft>
              <a:buNone/>
            </a:pPr>
            <a:r>
              <a:rPr lang="en-GB" sz="800">
                <a:solidFill>
                  <a:schemeClr val="dk1"/>
                </a:solidFill>
              </a:rPr>
              <a:t>LangChain simplifies the process of:</a:t>
            </a:r>
            <a:endParaRPr sz="800">
              <a:solidFill>
                <a:schemeClr val="dk1"/>
              </a:solidFill>
            </a:endParaRPr>
          </a:p>
          <a:p>
            <a:pPr indent="-279400" lvl="0" marL="457200" rtl="0" algn="l">
              <a:spcBef>
                <a:spcPts val="1200"/>
              </a:spcBef>
              <a:spcAft>
                <a:spcPts val="0"/>
              </a:spcAft>
              <a:buClr>
                <a:schemeClr val="dk1"/>
              </a:buClr>
              <a:buSzPts val="800"/>
              <a:buChar char="●"/>
            </a:pPr>
            <a:r>
              <a:rPr lang="en-GB" sz="800">
                <a:solidFill>
                  <a:schemeClr val="dk1"/>
                </a:solidFill>
              </a:rPr>
              <a:t>Prompt engineering and chaining prompts together.</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Connecting LLMs with external APIs, databases, or file systems.</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Managing conversation history and context across multiple turns.</a:t>
            </a:r>
            <a:endParaRPr sz="800">
              <a:solidFill>
                <a:schemeClr val="dk1"/>
              </a:solidFill>
            </a:endParaRPr>
          </a:p>
          <a:p>
            <a:pPr indent="0" lvl="0" marL="0" rtl="0" algn="l">
              <a:spcBef>
                <a:spcPts val="1200"/>
              </a:spcBef>
              <a:spcAft>
                <a:spcPts val="0"/>
              </a:spcAft>
              <a:buNone/>
            </a:pPr>
            <a:r>
              <a:t/>
            </a:r>
            <a:endParaRPr sz="800">
              <a:solidFill>
                <a:schemeClr val="dk1"/>
              </a:solidFill>
            </a:endParaRPr>
          </a:p>
          <a:p>
            <a:pPr indent="0" lvl="0" marL="0" rtl="0" algn="l">
              <a:lnSpc>
                <a:spcPct val="95000"/>
              </a:lnSpc>
              <a:spcBef>
                <a:spcPts val="1200"/>
              </a:spcBef>
              <a:spcAft>
                <a:spcPts val="1200"/>
              </a:spcAft>
              <a:buNone/>
            </a:pPr>
            <a:r>
              <a:t/>
            </a:r>
            <a:endParaRPr sz="800">
              <a:solidFill>
                <a:schemeClr val="dk1"/>
              </a:solidFill>
            </a:endParaRPr>
          </a:p>
        </p:txBody>
      </p:sp>
      <p:sp>
        <p:nvSpPr>
          <p:cNvPr id="398" name="Google Shape;398;p48"/>
          <p:cNvSpPr txBox="1"/>
          <p:nvPr/>
        </p:nvSpPr>
        <p:spPr>
          <a:xfrm>
            <a:off x="327400" y="56950"/>
            <a:ext cx="8520600" cy="418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GB" sz="1500">
                <a:solidFill>
                  <a:schemeClr val="dk1"/>
                </a:solidFill>
              </a:rPr>
              <a:t>What is Langchain?</a:t>
            </a:r>
            <a:endParaRPr b="1" sz="1500">
              <a:solidFill>
                <a:schemeClr val="dk1"/>
              </a:solidFill>
            </a:endParaRPr>
          </a:p>
        </p:txBody>
      </p:sp>
      <p:pic>
        <p:nvPicPr>
          <p:cNvPr id="399" name="Google Shape;399;p48"/>
          <p:cNvPicPr preferRelativeResize="0"/>
          <p:nvPr/>
        </p:nvPicPr>
        <p:blipFill>
          <a:blip r:embed="rId3">
            <a:alphaModFix/>
          </a:blip>
          <a:stretch>
            <a:fillRect/>
          </a:stretch>
        </p:blipFill>
        <p:spPr>
          <a:xfrm>
            <a:off x="0" y="2183325"/>
            <a:ext cx="2663501" cy="2687150"/>
          </a:xfrm>
          <a:prstGeom prst="rect">
            <a:avLst/>
          </a:prstGeom>
          <a:noFill/>
          <a:ln>
            <a:noFill/>
          </a:ln>
        </p:spPr>
      </p:pic>
      <p:sp>
        <p:nvSpPr>
          <p:cNvPr id="400" name="Google Shape;400;p48"/>
          <p:cNvSpPr txBox="1"/>
          <p:nvPr/>
        </p:nvSpPr>
        <p:spPr>
          <a:xfrm>
            <a:off x="2639825" y="2411950"/>
            <a:ext cx="6422100" cy="25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1"/>
                </a:solidFill>
              </a:rPr>
              <a:t>Architecture Layer:</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b="1" lang="en-GB" sz="800">
                <a:solidFill>
                  <a:schemeClr val="dk1"/>
                </a:solidFill>
              </a:rPr>
              <a:t>LangChain:</a:t>
            </a:r>
            <a:r>
              <a:rPr lang="en-GB" sz="800">
                <a:solidFill>
                  <a:schemeClr val="dk1"/>
                </a:solidFill>
              </a:rPr>
              <a:t> Core open-source library for chaining LLM calls with prompts, tools, memory, etc.</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b="1" lang="en-GB" sz="800">
                <a:solidFill>
                  <a:schemeClr val="dk1"/>
                </a:solidFill>
              </a:rPr>
              <a:t>LangGraph:</a:t>
            </a:r>
            <a:r>
              <a:rPr lang="en-GB" sz="800">
                <a:solidFill>
                  <a:schemeClr val="dk1"/>
                </a:solidFill>
              </a:rPr>
              <a:t> Adds stateful agent workflows using a graph-based approach (ideal for multi-step reasoning).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800">
                <a:solidFill>
                  <a:schemeClr val="dk1"/>
                </a:solidFill>
              </a:rPr>
              <a:t>Component Layer:</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b="1" lang="en-GB" sz="800">
                <a:solidFill>
                  <a:schemeClr val="dk1"/>
                </a:solidFill>
              </a:rPr>
              <a:t>Integrations:</a:t>
            </a:r>
            <a:r>
              <a:rPr lang="en-GB" sz="800">
                <a:solidFill>
                  <a:schemeClr val="dk1"/>
                </a:solidFill>
              </a:rPr>
              <a:t> Prebuilt connectors for LLMs, vector DBs, document loaders, embeddings, and more. Open source (OSS).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800">
                <a:solidFill>
                  <a:schemeClr val="dk1"/>
                </a:solidFill>
              </a:rPr>
              <a:t>Deployment Layer:</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b="1" lang="en-GB" sz="800">
                <a:solidFill>
                  <a:schemeClr val="dk1"/>
                </a:solidFill>
              </a:rPr>
              <a:t>LangGraph Platform:</a:t>
            </a:r>
            <a:r>
              <a:rPr lang="en-GB" sz="800">
                <a:solidFill>
                  <a:schemeClr val="dk1"/>
                </a:solidFill>
              </a:rPr>
              <a:t> Commercially hosted environment for managing and deploying agentic workflows.</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b="1" lang="en-GB" sz="800">
                <a:solidFill>
                  <a:schemeClr val="dk1"/>
                </a:solidFill>
              </a:rPr>
              <a:t>LangSmith (Commercial Tooling):</a:t>
            </a:r>
            <a:r>
              <a:rPr lang="en-GB" sz="800">
                <a:solidFill>
                  <a:schemeClr val="dk1"/>
                </a:solidFill>
              </a:rPr>
              <a:t> Provides UI for debugging, testing, monitoring, and managing prompts.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i="1" lang="en-GB" sz="800">
                <a:solidFill>
                  <a:schemeClr val="dk1"/>
                </a:solidFill>
              </a:rPr>
              <a:t>Together, this stack enables production-ready, maintainable GenAI applications.</a:t>
            </a:r>
            <a:endParaRPr b="1" i="1" sz="800">
              <a:solidFill>
                <a:schemeClr val="dk1"/>
              </a:solidFill>
            </a:endParaRPr>
          </a:p>
        </p:txBody>
      </p:sp>
      <p:sp>
        <p:nvSpPr>
          <p:cNvPr id="401" name="Google Shape;401;p48"/>
          <p:cNvSpPr/>
          <p:nvPr/>
        </p:nvSpPr>
        <p:spPr>
          <a:xfrm>
            <a:off x="71025" y="2231425"/>
            <a:ext cx="8991000" cy="2639100"/>
          </a:xfrm>
          <a:prstGeom prst="roundRect">
            <a:avLst>
              <a:gd fmla="val 16667" name="adj"/>
            </a:avLst>
          </a:prstGeom>
          <a:noFill/>
          <a:ln cap="flat" cmpd="sng" w="9525">
            <a:solidFill>
              <a:srgbClr val="B7B7B7"/>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idx="4294967295" type="title"/>
          </p:nvPr>
        </p:nvSpPr>
        <p:spPr>
          <a:xfrm>
            <a:off x="311700" y="64025"/>
            <a:ext cx="8520600" cy="502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GB" sz="1820"/>
              <a:t>Embeddings, Vector DBs &amp; Semantic Search </a:t>
            </a:r>
            <a:endParaRPr sz="1820"/>
          </a:p>
        </p:txBody>
      </p:sp>
      <p:sp>
        <p:nvSpPr>
          <p:cNvPr id="407" name="Google Shape;407;p49"/>
          <p:cNvSpPr txBox="1"/>
          <p:nvPr/>
        </p:nvSpPr>
        <p:spPr>
          <a:xfrm>
            <a:off x="171650" y="625900"/>
            <a:ext cx="4705500" cy="435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900">
                <a:solidFill>
                  <a:schemeClr val="dk1"/>
                </a:solidFill>
                <a:latin typeface="Inter"/>
                <a:ea typeface="Inter"/>
                <a:cs typeface="Inter"/>
                <a:sym typeface="Inter"/>
              </a:rPr>
              <a:t>Vector Embeddings</a:t>
            </a:r>
            <a:endParaRPr b="1"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Embeddings are numerical vector representations of text that capture semantic meaning.</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Words, phrases, or documents with similar meanings have similar vector representations.</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Generated using models like OpenAIEmbeddings, HuggingFaceEmbeddings, or InstructorEmbedding.</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r>
              <a:rPr i="1" lang="en-GB" sz="900">
                <a:solidFill>
                  <a:schemeClr val="dk1"/>
                </a:solidFill>
                <a:latin typeface="Inter"/>
                <a:ea typeface="Inter"/>
                <a:cs typeface="Inter"/>
                <a:sym typeface="Inter"/>
              </a:rPr>
              <a:t>Convert customer reviews to vectors and find similar sentiments or complaints.</a:t>
            </a:r>
            <a:endParaRPr i="1" sz="900">
              <a:solidFill>
                <a:schemeClr val="dk1"/>
              </a:solidFill>
              <a:latin typeface="Inter"/>
              <a:ea typeface="Inter"/>
              <a:cs typeface="Inter"/>
              <a:sym typeface="Inter"/>
            </a:endParaRPr>
          </a:p>
          <a:p>
            <a:pPr indent="0" lvl="0" marL="0" rtl="0" algn="just">
              <a:spcBef>
                <a:spcPts val="0"/>
              </a:spcBef>
              <a:spcAft>
                <a:spcPts val="0"/>
              </a:spcAft>
              <a:buNone/>
            </a:pPr>
            <a:br>
              <a:rPr b="1" lang="en-GB" sz="900">
                <a:solidFill>
                  <a:schemeClr val="dk1"/>
                </a:solidFill>
                <a:latin typeface="Inter"/>
                <a:ea typeface="Inter"/>
                <a:cs typeface="Inter"/>
                <a:sym typeface="Inter"/>
              </a:rPr>
            </a:br>
            <a:br>
              <a:rPr b="1" lang="en-GB" sz="900">
                <a:solidFill>
                  <a:schemeClr val="dk1"/>
                </a:solidFill>
                <a:latin typeface="Inter"/>
                <a:ea typeface="Inter"/>
                <a:cs typeface="Inter"/>
                <a:sym typeface="Inter"/>
              </a:rPr>
            </a:br>
            <a:br>
              <a:rPr b="1" lang="en-GB" sz="900">
                <a:solidFill>
                  <a:schemeClr val="dk1"/>
                </a:solidFill>
                <a:latin typeface="Inter"/>
                <a:ea typeface="Inter"/>
                <a:cs typeface="Inter"/>
                <a:sym typeface="Inter"/>
              </a:rPr>
            </a:br>
            <a:r>
              <a:rPr b="1" lang="en-GB" sz="900">
                <a:solidFill>
                  <a:schemeClr val="dk1"/>
                </a:solidFill>
                <a:latin typeface="Inter"/>
                <a:ea typeface="Inter"/>
                <a:cs typeface="Inter"/>
                <a:sym typeface="Inter"/>
              </a:rPr>
              <a:t>Vector Databases:</a:t>
            </a:r>
            <a:endParaRPr b="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Databases specifically designed to store and search large collections of embeddings.</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They support </a:t>
            </a:r>
            <a:r>
              <a:rPr b="1" lang="en-GB" sz="900">
                <a:solidFill>
                  <a:schemeClr val="dk1"/>
                </a:solidFill>
                <a:latin typeface="Inter"/>
                <a:ea typeface="Inter"/>
                <a:cs typeface="Inter"/>
                <a:sym typeface="Inter"/>
              </a:rPr>
              <a:t>approximate nearest neighbor (ANN)</a:t>
            </a:r>
            <a:r>
              <a:rPr lang="en-GB" sz="900">
                <a:solidFill>
                  <a:schemeClr val="dk1"/>
                </a:solidFill>
                <a:latin typeface="Inter"/>
                <a:ea typeface="Inter"/>
                <a:cs typeface="Inter"/>
                <a:sym typeface="Inter"/>
              </a:rPr>
              <a:t> search to retrieve top-k similar vectors.</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b="1" lang="en-GB" sz="900">
                <a:solidFill>
                  <a:schemeClr val="dk1"/>
                </a:solidFill>
                <a:latin typeface="Inter"/>
                <a:ea typeface="Inter"/>
                <a:cs typeface="Inter"/>
                <a:sym typeface="Inter"/>
              </a:rPr>
              <a:t>Examples</a:t>
            </a:r>
            <a:r>
              <a:rPr lang="en-GB" sz="900">
                <a:solidFill>
                  <a:schemeClr val="dk1"/>
                </a:solidFill>
                <a:latin typeface="Inter"/>
                <a:ea typeface="Inter"/>
                <a:cs typeface="Inter"/>
                <a:sym typeface="Inter"/>
              </a:rPr>
              <a:t>: FAISS (local), Chroma (Python-native), Pinecone, Weaviate, Milvus.</a:t>
            </a:r>
            <a:endParaRPr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r>
              <a:rPr i="1" lang="en-GB" sz="900">
                <a:solidFill>
                  <a:schemeClr val="dk1"/>
                </a:solidFill>
                <a:latin typeface="Inter"/>
                <a:ea typeface="Inter"/>
                <a:cs typeface="Inter"/>
                <a:sym typeface="Inter"/>
              </a:rPr>
              <a:t>Store knowledge chunks from enterprise PDFs and retrieve relevant answers on query.</a:t>
            </a:r>
            <a:endParaRPr i="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br>
              <a:rPr b="1" lang="en-GB" sz="900">
                <a:solidFill>
                  <a:schemeClr val="dk1"/>
                </a:solidFill>
                <a:latin typeface="Inter"/>
                <a:ea typeface="Inter"/>
                <a:cs typeface="Inter"/>
                <a:sym typeface="Inter"/>
              </a:rPr>
            </a:br>
            <a:endParaRPr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p:txBody>
      </p:sp>
      <p:pic>
        <p:nvPicPr>
          <p:cNvPr id="408" name="Google Shape;408;p49"/>
          <p:cNvPicPr preferRelativeResize="0"/>
          <p:nvPr/>
        </p:nvPicPr>
        <p:blipFill>
          <a:blip r:embed="rId3">
            <a:alphaModFix/>
          </a:blip>
          <a:stretch>
            <a:fillRect/>
          </a:stretch>
        </p:blipFill>
        <p:spPr>
          <a:xfrm>
            <a:off x="5019225" y="490625"/>
            <a:ext cx="3507750" cy="2115925"/>
          </a:xfrm>
          <a:prstGeom prst="rect">
            <a:avLst/>
          </a:prstGeom>
          <a:noFill/>
          <a:ln>
            <a:noFill/>
          </a:ln>
        </p:spPr>
      </p:pic>
      <p:pic>
        <p:nvPicPr>
          <p:cNvPr id="409" name="Google Shape;409;p49"/>
          <p:cNvPicPr preferRelativeResize="0"/>
          <p:nvPr/>
        </p:nvPicPr>
        <p:blipFill rotWithShape="1">
          <a:blip r:embed="rId4">
            <a:alphaModFix/>
          </a:blip>
          <a:srcRect b="2458" l="0" r="0" t="0"/>
          <a:stretch/>
        </p:blipFill>
        <p:spPr>
          <a:xfrm>
            <a:off x="4877150" y="2835500"/>
            <a:ext cx="4240602" cy="2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nvSpPr>
        <p:spPr>
          <a:xfrm>
            <a:off x="82875" y="930000"/>
            <a:ext cx="8404800" cy="420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900">
                <a:solidFill>
                  <a:schemeClr val="dk1"/>
                </a:solidFill>
                <a:latin typeface="Inter"/>
                <a:ea typeface="Inter"/>
                <a:cs typeface="Inter"/>
                <a:sym typeface="Inter"/>
              </a:rPr>
              <a:t>Chunking:</a:t>
            </a:r>
            <a:endParaRPr b="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Breaking long documents into smaller overlapping parts so they fit within token limits.</a:t>
            </a:r>
            <a:br>
              <a:rPr lang="en-GB" sz="900">
                <a:solidFill>
                  <a:schemeClr val="dk1"/>
                </a:solidFill>
                <a:latin typeface="Inter"/>
                <a:ea typeface="Inter"/>
                <a:cs typeface="Inter"/>
                <a:sym typeface="Inter"/>
              </a:rPr>
            </a:b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Improves semantic relevance and retrievability.</a:t>
            </a:r>
            <a:br>
              <a:rPr lang="en-GB" sz="900">
                <a:solidFill>
                  <a:schemeClr val="dk1"/>
                </a:solidFill>
                <a:latin typeface="Inter"/>
                <a:ea typeface="Inter"/>
                <a:cs typeface="Inter"/>
                <a:sym typeface="Inter"/>
              </a:rPr>
            </a:b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b="1" lang="en-GB" sz="900">
                <a:solidFill>
                  <a:schemeClr val="dk1"/>
                </a:solidFill>
                <a:latin typeface="Inter"/>
                <a:ea typeface="Inter"/>
                <a:cs typeface="Inter"/>
                <a:sym typeface="Inter"/>
              </a:rPr>
              <a:t>Types of Chunking:</a:t>
            </a:r>
            <a:endParaRPr b="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285750" lvl="0" marL="914400" rtl="0" algn="just">
              <a:spcBef>
                <a:spcPts val="0"/>
              </a:spcBef>
              <a:spcAft>
                <a:spcPts val="0"/>
              </a:spcAft>
              <a:buClr>
                <a:schemeClr val="dk1"/>
              </a:buClr>
              <a:buSzPts val="900"/>
              <a:buFont typeface="Inter"/>
              <a:buChar char="●"/>
            </a:pPr>
            <a:r>
              <a:rPr b="1" lang="en-GB" sz="900">
                <a:solidFill>
                  <a:schemeClr val="dk1"/>
                </a:solidFill>
                <a:latin typeface="Inter"/>
                <a:ea typeface="Inter"/>
                <a:cs typeface="Inter"/>
                <a:sym typeface="Inter"/>
              </a:rPr>
              <a:t>Fixed-size chunking</a:t>
            </a:r>
            <a:r>
              <a:rPr lang="en-GB" sz="900">
                <a:solidFill>
                  <a:schemeClr val="dk1"/>
                </a:solidFill>
                <a:latin typeface="Inter"/>
                <a:ea typeface="Inter"/>
                <a:cs typeface="Inter"/>
                <a:sym typeface="Inter"/>
              </a:rPr>
              <a:t>: Based on token/word count (e.g., 200 tokens with 20 overlap).</a:t>
            </a:r>
            <a:endParaRPr sz="900">
              <a:solidFill>
                <a:schemeClr val="dk1"/>
              </a:solidFill>
              <a:latin typeface="Inter"/>
              <a:ea typeface="Inter"/>
              <a:cs typeface="Inter"/>
              <a:sym typeface="Inter"/>
            </a:endParaRPr>
          </a:p>
          <a:p>
            <a:pPr indent="0" lvl="0" marL="1371600" rtl="0" algn="just">
              <a:spcBef>
                <a:spcPts val="0"/>
              </a:spcBef>
              <a:spcAft>
                <a:spcPts val="0"/>
              </a:spcAft>
              <a:buNone/>
            </a:pPr>
            <a:r>
              <a:t/>
            </a:r>
            <a:endParaRPr sz="900">
              <a:solidFill>
                <a:schemeClr val="dk1"/>
              </a:solidFill>
              <a:latin typeface="Inter"/>
              <a:ea typeface="Inter"/>
              <a:cs typeface="Inter"/>
              <a:sym typeface="Inter"/>
            </a:endParaRPr>
          </a:p>
          <a:p>
            <a:pPr indent="-285750" lvl="0" marL="914400" rtl="0" algn="just">
              <a:spcBef>
                <a:spcPts val="0"/>
              </a:spcBef>
              <a:spcAft>
                <a:spcPts val="0"/>
              </a:spcAft>
              <a:buClr>
                <a:schemeClr val="dk1"/>
              </a:buClr>
              <a:buSzPts val="900"/>
              <a:buFont typeface="Inter"/>
              <a:buChar char="●"/>
            </a:pPr>
            <a:r>
              <a:rPr b="1" lang="en-GB" sz="900">
                <a:solidFill>
                  <a:schemeClr val="dk1"/>
                </a:solidFill>
                <a:latin typeface="Inter"/>
                <a:ea typeface="Inter"/>
                <a:cs typeface="Inter"/>
                <a:sym typeface="Inter"/>
              </a:rPr>
              <a:t>Recursive/semantic chunking</a:t>
            </a:r>
            <a:r>
              <a:rPr lang="en-GB" sz="900">
                <a:solidFill>
                  <a:schemeClr val="dk1"/>
                </a:solidFill>
                <a:latin typeface="Inter"/>
                <a:ea typeface="Inter"/>
                <a:cs typeface="Inter"/>
                <a:sym typeface="Inter"/>
              </a:rPr>
              <a:t>: Splits by sections, headings, or meaning.</a:t>
            </a:r>
            <a:endParaRPr sz="900">
              <a:solidFill>
                <a:schemeClr val="dk1"/>
              </a:solidFill>
              <a:latin typeface="Inter"/>
              <a:ea typeface="Inter"/>
              <a:cs typeface="Inter"/>
              <a:sym typeface="Inter"/>
            </a:endParaRPr>
          </a:p>
          <a:p>
            <a:pPr indent="0" lvl="0" marL="1371600" rtl="0" algn="just">
              <a:spcBef>
                <a:spcPts val="0"/>
              </a:spcBef>
              <a:spcAft>
                <a:spcPts val="0"/>
              </a:spcAft>
              <a:buNone/>
            </a:pPr>
            <a:r>
              <a:t/>
            </a:r>
            <a:endParaRPr sz="900">
              <a:solidFill>
                <a:schemeClr val="dk1"/>
              </a:solidFill>
              <a:latin typeface="Inter"/>
              <a:ea typeface="Inter"/>
              <a:cs typeface="Inter"/>
              <a:sym typeface="Inter"/>
            </a:endParaRPr>
          </a:p>
          <a:p>
            <a:pPr indent="-285750" lvl="0" marL="914400" rtl="0" algn="just">
              <a:spcBef>
                <a:spcPts val="0"/>
              </a:spcBef>
              <a:spcAft>
                <a:spcPts val="0"/>
              </a:spcAft>
              <a:buClr>
                <a:schemeClr val="dk1"/>
              </a:buClr>
              <a:buSzPts val="900"/>
              <a:buFont typeface="Inter"/>
              <a:buChar char="●"/>
            </a:pPr>
            <a:r>
              <a:rPr b="1" lang="en-GB" sz="900">
                <a:solidFill>
                  <a:schemeClr val="dk1"/>
                </a:solidFill>
                <a:latin typeface="Inter"/>
                <a:ea typeface="Inter"/>
                <a:cs typeface="Inter"/>
                <a:sym typeface="Inter"/>
              </a:rPr>
              <a:t>Sliding window chunking:</a:t>
            </a:r>
            <a:r>
              <a:rPr lang="en-GB" sz="900">
                <a:solidFill>
                  <a:schemeClr val="dk1"/>
                </a:solidFill>
                <a:latin typeface="Inter"/>
                <a:ea typeface="Inter"/>
                <a:cs typeface="Inter"/>
                <a:sym typeface="Inter"/>
              </a:rPr>
              <a:t> Rolling window that generates overlapping sequences.</a:t>
            </a:r>
            <a:endParaRPr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r>
              <a:rPr i="1" lang="en-GB" sz="900">
                <a:solidFill>
                  <a:schemeClr val="dk1"/>
                </a:solidFill>
                <a:latin typeface="Inter"/>
                <a:ea typeface="Inter"/>
                <a:cs typeface="Inter"/>
                <a:sym typeface="Inter"/>
              </a:rPr>
              <a:t>Splitting 20-page contracts for efficient question-answering.</a:t>
            </a:r>
            <a:endParaRPr i="1" sz="900">
              <a:solidFill>
                <a:schemeClr val="dk1"/>
              </a:solidFill>
              <a:latin typeface="Inter"/>
              <a:ea typeface="Inter"/>
              <a:cs typeface="Inter"/>
              <a:sym typeface="Inter"/>
            </a:endParaRPr>
          </a:p>
          <a:p>
            <a:pPr indent="0" lvl="0" marL="0" rtl="0" algn="just">
              <a:spcBef>
                <a:spcPts val="0"/>
              </a:spcBef>
              <a:spcAft>
                <a:spcPts val="0"/>
              </a:spcAft>
              <a:buNone/>
            </a:pPr>
            <a:br>
              <a:rPr b="1" lang="en-GB" sz="900">
                <a:solidFill>
                  <a:schemeClr val="dk1"/>
                </a:solidFill>
                <a:latin typeface="Inter"/>
                <a:ea typeface="Inter"/>
                <a:cs typeface="Inter"/>
                <a:sym typeface="Inter"/>
              </a:rPr>
            </a:br>
            <a:r>
              <a:rPr b="1" lang="en-GB" sz="900">
                <a:solidFill>
                  <a:schemeClr val="dk1"/>
                </a:solidFill>
                <a:latin typeface="Inter"/>
                <a:ea typeface="Inter"/>
                <a:cs typeface="Inter"/>
                <a:sym typeface="Inter"/>
              </a:rPr>
              <a:t>Semantic Search:</a:t>
            </a:r>
            <a:endParaRPr b="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Uses vector similarity instead of keyword matching to retrieve relevant content.</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Ideal when users don’t phrase queries exactly as in the source.</a:t>
            </a:r>
            <a:endParaRPr sz="900">
              <a:solidFill>
                <a:schemeClr val="dk1"/>
              </a:solidFill>
              <a:latin typeface="Inter"/>
              <a:ea typeface="Inter"/>
              <a:cs typeface="Inter"/>
              <a:sym typeface="Inter"/>
            </a:endParaRPr>
          </a:p>
          <a:p>
            <a:pPr indent="0" lvl="0" marL="457200" rtl="0" algn="just">
              <a:spcBef>
                <a:spcPts val="0"/>
              </a:spcBef>
              <a:spcAft>
                <a:spcPts val="0"/>
              </a:spcAft>
              <a:buNone/>
            </a:pPr>
            <a:r>
              <a:t/>
            </a:r>
            <a:endParaRPr sz="900">
              <a:solidFill>
                <a:schemeClr val="dk1"/>
              </a:solidFill>
              <a:latin typeface="Inter"/>
              <a:ea typeface="Inter"/>
              <a:cs typeface="Inter"/>
              <a:sym typeface="Inter"/>
            </a:endParaRPr>
          </a:p>
          <a:p>
            <a:pPr indent="-285750" lvl="0" marL="4572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Enables </a:t>
            </a:r>
            <a:r>
              <a:rPr b="1" lang="en-GB" sz="900">
                <a:solidFill>
                  <a:schemeClr val="dk1"/>
                </a:solidFill>
                <a:latin typeface="Inter"/>
                <a:ea typeface="Inter"/>
                <a:cs typeface="Inter"/>
                <a:sym typeface="Inter"/>
              </a:rPr>
              <a:t>Agentic RAG (Retrieval-Augmented Generation):</a:t>
            </a:r>
            <a:endParaRPr b="1"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285750" lvl="0" marL="9144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Query → Embedding → Top K Chunks → LLM → Answer</a:t>
            </a:r>
            <a:endParaRPr sz="900">
              <a:solidFill>
                <a:schemeClr val="dk1"/>
              </a:solidFill>
              <a:latin typeface="Inter"/>
              <a:ea typeface="Inter"/>
              <a:cs typeface="Inter"/>
              <a:sym typeface="Inter"/>
            </a:endParaRPr>
          </a:p>
          <a:p>
            <a:pPr indent="0" lvl="0" marL="1371600" rtl="0" algn="just">
              <a:spcBef>
                <a:spcPts val="0"/>
              </a:spcBef>
              <a:spcAft>
                <a:spcPts val="0"/>
              </a:spcAft>
              <a:buNone/>
            </a:pPr>
            <a:r>
              <a:t/>
            </a:r>
            <a:endParaRPr sz="900">
              <a:solidFill>
                <a:schemeClr val="dk1"/>
              </a:solidFill>
              <a:latin typeface="Inter"/>
              <a:ea typeface="Inter"/>
              <a:cs typeface="Inter"/>
              <a:sym typeface="Inter"/>
            </a:endParaRPr>
          </a:p>
          <a:p>
            <a:pPr indent="-285750" lvl="0" marL="914400" rtl="0" algn="just">
              <a:spcBef>
                <a:spcPts val="0"/>
              </a:spcBef>
              <a:spcAft>
                <a:spcPts val="0"/>
              </a:spcAft>
              <a:buClr>
                <a:schemeClr val="dk1"/>
              </a:buClr>
              <a:buSzPts val="900"/>
              <a:buFont typeface="Inter"/>
              <a:buChar char="●"/>
            </a:pPr>
            <a:r>
              <a:rPr lang="en-GB" sz="900">
                <a:solidFill>
                  <a:schemeClr val="dk1"/>
                </a:solidFill>
                <a:latin typeface="Inter"/>
                <a:ea typeface="Inter"/>
                <a:cs typeface="Inter"/>
                <a:sym typeface="Inter"/>
              </a:rPr>
              <a:t>RAG Agents can reason over documents, chain multiple calls, and cite sources.</a:t>
            </a:r>
            <a:endParaRPr sz="900">
              <a:solidFill>
                <a:schemeClr val="dk1"/>
              </a:solidFill>
              <a:latin typeface="Inter"/>
              <a:ea typeface="Inter"/>
              <a:cs typeface="Inter"/>
              <a:sym typeface="Inter"/>
            </a:endParaRPr>
          </a:p>
          <a:p>
            <a:pPr indent="0" lvl="0" marL="0" rtl="0" algn="just">
              <a:spcBef>
                <a:spcPts val="0"/>
              </a:spcBef>
              <a:spcAft>
                <a:spcPts val="0"/>
              </a:spcAft>
              <a:buNone/>
            </a:pPr>
            <a:r>
              <a:t/>
            </a:r>
            <a:endParaRPr sz="900">
              <a:solidFill>
                <a:schemeClr val="dk1"/>
              </a:solidFill>
              <a:latin typeface="Inter"/>
              <a:ea typeface="Inter"/>
              <a:cs typeface="Inter"/>
              <a:sym typeface="Inter"/>
            </a:endParaRPr>
          </a:p>
          <a:p>
            <a:pPr indent="0" lvl="0" marL="0" rtl="0" algn="just">
              <a:spcBef>
                <a:spcPts val="0"/>
              </a:spcBef>
              <a:spcAft>
                <a:spcPts val="0"/>
              </a:spcAft>
              <a:buNone/>
            </a:pPr>
            <a:r>
              <a:rPr lang="en-GB" sz="900">
                <a:solidFill>
                  <a:schemeClr val="dk1"/>
                </a:solidFill>
                <a:latin typeface="Inter"/>
                <a:ea typeface="Inter"/>
                <a:cs typeface="Inter"/>
                <a:sym typeface="Inter"/>
              </a:rPr>
              <a:t>(Embeddings + Chunking + Vector DB + RAG) forms the foundation of LLM-powered search engines and enterprise knowledge assistants.</a:t>
            </a:r>
            <a:endParaRPr>
              <a:solidFill>
                <a:schemeClr val="dk1"/>
              </a:solidFill>
            </a:endParaRPr>
          </a:p>
        </p:txBody>
      </p:sp>
      <p:pic>
        <p:nvPicPr>
          <p:cNvPr id="415" name="Google Shape;415;p50"/>
          <p:cNvPicPr preferRelativeResize="0"/>
          <p:nvPr/>
        </p:nvPicPr>
        <p:blipFill rotWithShape="1">
          <a:blip r:embed="rId3">
            <a:alphaModFix/>
          </a:blip>
          <a:srcRect b="62141" l="0" r="0" t="12558"/>
          <a:stretch/>
        </p:blipFill>
        <p:spPr>
          <a:xfrm>
            <a:off x="80000" y="27400"/>
            <a:ext cx="7111424" cy="82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327400" y="56950"/>
            <a:ext cx="8520600" cy="418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GB" sz="1500">
                <a:solidFill>
                  <a:schemeClr val="dk1"/>
                </a:solidFill>
              </a:rPr>
              <a:t>Langchain Core Concepts</a:t>
            </a:r>
            <a:endParaRPr b="1" sz="1500">
              <a:solidFill>
                <a:schemeClr val="dk1"/>
              </a:solidFill>
            </a:endParaRPr>
          </a:p>
        </p:txBody>
      </p:sp>
      <p:pic>
        <p:nvPicPr>
          <p:cNvPr id="421" name="Google Shape;421;p51"/>
          <p:cNvPicPr preferRelativeResize="0"/>
          <p:nvPr/>
        </p:nvPicPr>
        <p:blipFill>
          <a:blip r:embed="rId3">
            <a:alphaModFix/>
          </a:blip>
          <a:stretch>
            <a:fillRect/>
          </a:stretch>
        </p:blipFill>
        <p:spPr>
          <a:xfrm>
            <a:off x="152400" y="580075"/>
            <a:ext cx="3269376" cy="2450399"/>
          </a:xfrm>
          <a:prstGeom prst="rect">
            <a:avLst/>
          </a:prstGeom>
          <a:noFill/>
          <a:ln>
            <a:noFill/>
          </a:ln>
        </p:spPr>
      </p:pic>
      <p:sp>
        <p:nvSpPr>
          <p:cNvPr id="422" name="Google Shape;422;p51"/>
          <p:cNvSpPr txBox="1"/>
          <p:nvPr/>
        </p:nvSpPr>
        <p:spPr>
          <a:xfrm>
            <a:off x="3657875" y="131700"/>
            <a:ext cx="5397900" cy="49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chemeClr val="dk1"/>
                </a:solidFill>
              </a:rPr>
              <a:t>Document Loaders &amp; Chunking</a:t>
            </a:r>
            <a:endParaRPr b="1"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Document loaders (PDF, DOCX, CSV, etc.) enable ingestion of real-world enterprise data.</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Chunking splits documents into overlapping text blocks to stay within context length.</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Chunking improves retrievability and coherence of responses in long-context use cases.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GB" sz="900">
                <a:solidFill>
                  <a:schemeClr val="dk1"/>
                </a:solidFill>
              </a:rPr>
              <a:t>Retrievers</a:t>
            </a:r>
            <a:endParaRPr b="1"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Retrievers accept a string query and return relevant documents from a source (e.g., PDFs, websites).</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Can be built over vector DBs or APIs like Wikipedia, Google Search, or Amazon Kendra.</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Help models ground their responses in real documents, improving factual accuracy.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GB" sz="900">
                <a:solidFill>
                  <a:schemeClr val="dk1"/>
                </a:solidFill>
              </a:rPr>
              <a:t>Tools</a:t>
            </a:r>
            <a:endParaRPr b="1"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Tools are functions or APIs callable by the LLM agent.</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Examples: calculator, SQL query runner, web search, or weather APIs.</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Tools make LLMs more action-oriented and capable of multi-hop reasoning.</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GB" sz="900">
                <a:solidFill>
                  <a:schemeClr val="dk1"/>
                </a:solidFill>
              </a:rPr>
              <a:t>Vector Stores &amp; Embeddings</a:t>
            </a:r>
            <a:endParaRPr b="1"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Text is converted to vector form using models like </a:t>
            </a:r>
            <a:r>
              <a:rPr lang="en-GB" sz="900">
                <a:solidFill>
                  <a:schemeClr val="dk1"/>
                </a:solidFill>
              </a:rPr>
              <a:t>OpenAI Embeddings</a:t>
            </a:r>
            <a:r>
              <a:rPr lang="en-GB" sz="900">
                <a:solidFill>
                  <a:schemeClr val="dk1"/>
                </a:solidFill>
              </a:rPr>
              <a:t> or </a:t>
            </a:r>
            <a:r>
              <a:rPr lang="en-GB" sz="900">
                <a:solidFill>
                  <a:schemeClr val="dk1"/>
                </a:solidFill>
              </a:rPr>
              <a:t>Hugging Face Embeddings</a:t>
            </a:r>
            <a:r>
              <a:rPr lang="en-GB" sz="900">
                <a:solidFill>
                  <a:schemeClr val="dk1"/>
                </a:solidFill>
              </a:rPr>
              <a:t>.</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Vector DBs (e.g., FAISS, Chroma, Pinecone) store these embeddings for semantic search.</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Enables Retrieval-Augmented Generation (RAG) by fetching similar chunks based on user query.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423" name="Google Shape;423;p51"/>
          <p:cNvSpPr txBox="1"/>
          <p:nvPr/>
        </p:nvSpPr>
        <p:spPr>
          <a:xfrm>
            <a:off x="165725" y="3128150"/>
            <a:ext cx="3450600" cy="18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900">
                <a:solidFill>
                  <a:schemeClr val="dk1"/>
                </a:solidFill>
              </a:rPr>
              <a:t>Output Parsers</a:t>
            </a:r>
            <a:endParaRPr b="1"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GB" sz="900">
                <a:solidFill>
                  <a:schemeClr val="dk1"/>
                </a:solidFill>
              </a:rPr>
              <a:t>Output parsers convert unstructured model output into structured formats (like JSON or Python classes).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GB" sz="900">
                <a:solidFill>
                  <a:schemeClr val="dk1"/>
                </a:solidFill>
              </a:rPr>
              <a:t>Common parsers: </a:t>
            </a:r>
            <a:r>
              <a:rPr lang="en-GB" sz="900">
                <a:solidFill>
                  <a:srgbClr val="188038"/>
                </a:solidFill>
                <a:latin typeface="Roboto Mono"/>
                <a:ea typeface="Roboto Mono"/>
                <a:cs typeface="Roboto Mono"/>
                <a:sym typeface="Roboto Mono"/>
              </a:rPr>
              <a:t>PydanticOutputParser</a:t>
            </a:r>
            <a:r>
              <a:rPr lang="en-GB" sz="900">
                <a:solidFill>
                  <a:schemeClr val="dk1"/>
                </a:solidFill>
              </a:rPr>
              <a:t>, </a:t>
            </a:r>
            <a:r>
              <a:rPr lang="en-GB" sz="900">
                <a:solidFill>
                  <a:srgbClr val="188038"/>
                </a:solidFill>
                <a:latin typeface="Roboto Mono"/>
                <a:ea typeface="Roboto Mono"/>
                <a:cs typeface="Roboto Mono"/>
                <a:sym typeface="Roboto Mono"/>
              </a:rPr>
              <a:t>StructuredOutputParser</a:t>
            </a:r>
            <a:r>
              <a:rPr lang="en-GB" sz="900">
                <a:solidFill>
                  <a:schemeClr val="dk1"/>
                </a:solidFill>
              </a:rPr>
              <a:t>, and </a:t>
            </a:r>
            <a:r>
              <a:rPr lang="en-GB" sz="900">
                <a:solidFill>
                  <a:srgbClr val="188038"/>
                </a:solidFill>
                <a:latin typeface="Roboto Mono"/>
                <a:ea typeface="Roboto Mono"/>
                <a:cs typeface="Roboto Mono"/>
                <a:sym typeface="Roboto Mono"/>
              </a:rPr>
              <a:t>CommaSeparatedListOutputParser</a:t>
            </a:r>
            <a:r>
              <a:rPr lang="en-GB" sz="900">
                <a:solidFill>
                  <a:schemeClr val="dk1"/>
                </a:solidFill>
              </a:rPr>
              <a:t>.</a:t>
            </a:r>
            <a:endParaRPr sz="900">
              <a:solidFill>
                <a:schemeClr val="dk1"/>
              </a:solidFill>
            </a:endParaRPr>
          </a:p>
          <a:p>
            <a:pPr indent="0" lvl="0" marL="0" rtl="0" algn="l">
              <a:lnSpc>
                <a:spcPct val="115000"/>
              </a:lnSpc>
              <a:spcBef>
                <a:spcPts val="1200"/>
              </a:spcBef>
              <a:spcAft>
                <a:spcPts val="1200"/>
              </a:spcAft>
              <a:buNone/>
            </a:pPr>
            <a:r>
              <a:rPr b="1" i="1" lang="en-GB" sz="900">
                <a:solidFill>
                  <a:schemeClr val="dk1"/>
                </a:solidFill>
              </a:rPr>
              <a:t>Business Need</a:t>
            </a:r>
            <a:r>
              <a:rPr i="1" lang="en-GB" sz="900">
                <a:solidFill>
                  <a:schemeClr val="dk1"/>
                </a:solidFill>
              </a:rPr>
              <a:t>: Extract structured insights like invoice totals, named entities, or classifications.</a:t>
            </a:r>
            <a:endParaRPr sz="9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nvSpPr>
        <p:spPr>
          <a:xfrm>
            <a:off x="327400" y="56950"/>
            <a:ext cx="8520600" cy="418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GB" sz="1500">
                <a:solidFill>
                  <a:schemeClr val="dk1"/>
                </a:solidFill>
              </a:rPr>
              <a:t>Langchain Core Concepts</a:t>
            </a:r>
            <a:endParaRPr b="1" sz="1500">
              <a:solidFill>
                <a:schemeClr val="dk1"/>
              </a:solidFill>
            </a:endParaRPr>
          </a:p>
        </p:txBody>
      </p:sp>
      <p:pic>
        <p:nvPicPr>
          <p:cNvPr id="429" name="Google Shape;429;p52"/>
          <p:cNvPicPr preferRelativeResize="0"/>
          <p:nvPr/>
        </p:nvPicPr>
        <p:blipFill>
          <a:blip r:embed="rId3">
            <a:alphaModFix/>
          </a:blip>
          <a:stretch>
            <a:fillRect/>
          </a:stretch>
        </p:blipFill>
        <p:spPr>
          <a:xfrm>
            <a:off x="213825" y="564550"/>
            <a:ext cx="4141126" cy="2352550"/>
          </a:xfrm>
          <a:prstGeom prst="rect">
            <a:avLst/>
          </a:prstGeom>
          <a:noFill/>
          <a:ln>
            <a:noFill/>
          </a:ln>
        </p:spPr>
      </p:pic>
      <p:graphicFrame>
        <p:nvGraphicFramePr>
          <p:cNvPr id="430" name="Google Shape;430;p52"/>
          <p:cNvGraphicFramePr/>
          <p:nvPr/>
        </p:nvGraphicFramePr>
        <p:xfrm>
          <a:off x="213825" y="2993175"/>
          <a:ext cx="3000000" cy="3000000"/>
        </p:xfrm>
        <a:graphic>
          <a:graphicData uri="http://schemas.openxmlformats.org/drawingml/2006/table">
            <a:tbl>
              <a:tblPr>
                <a:noFill/>
                <a:tableStyleId>{86DB9228-B6CC-4840-B1E0-9222158263BC}</a:tableStyleId>
              </a:tblPr>
              <a:tblGrid>
                <a:gridCol w="811975"/>
                <a:gridCol w="3329150"/>
              </a:tblGrid>
              <a:tr h="312550">
                <a:tc>
                  <a:txBody>
                    <a:bodyPr/>
                    <a:lstStyle/>
                    <a:p>
                      <a:pPr indent="0" lvl="0" marL="0" rtl="0" algn="ctr">
                        <a:spcBef>
                          <a:spcPts val="0"/>
                        </a:spcBef>
                        <a:spcAft>
                          <a:spcPts val="0"/>
                        </a:spcAft>
                        <a:buNone/>
                      </a:pPr>
                      <a:r>
                        <a:rPr b="1" lang="en-GB" sz="900"/>
                        <a:t>Feature</a:t>
                      </a:r>
                      <a:endParaRPr b="1"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b="1" lang="en-GB" sz="900"/>
                        <a:t>Real Use Case</a:t>
                      </a:r>
                      <a:endParaRPr b="1"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r h="444400">
                <a:tc>
                  <a:txBody>
                    <a:bodyPr/>
                    <a:lstStyle/>
                    <a:p>
                      <a:pPr indent="0" lvl="0" marL="0" rtl="0" algn="ctr">
                        <a:spcBef>
                          <a:spcPts val="0"/>
                        </a:spcBef>
                        <a:spcAft>
                          <a:spcPts val="0"/>
                        </a:spcAft>
                        <a:buNone/>
                      </a:pPr>
                      <a:r>
                        <a:rPr lang="en-GB" sz="900"/>
                        <a:t>Output Parser</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lang="en-GB" sz="900"/>
                        <a:t>Extracting payment info from chatbot invoices</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r h="312550">
                <a:tc>
                  <a:txBody>
                    <a:bodyPr/>
                    <a:lstStyle/>
                    <a:p>
                      <a:pPr indent="0" lvl="0" marL="0" rtl="0" algn="ctr">
                        <a:spcBef>
                          <a:spcPts val="0"/>
                        </a:spcBef>
                        <a:spcAft>
                          <a:spcPts val="0"/>
                        </a:spcAft>
                        <a:buNone/>
                      </a:pPr>
                      <a:r>
                        <a:rPr lang="en-GB" sz="900"/>
                        <a:t>Retriever</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lang="en-GB" sz="900"/>
                        <a:t>HR bot retrieving company policy answers</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r h="312550">
                <a:tc>
                  <a:txBody>
                    <a:bodyPr/>
                    <a:lstStyle/>
                    <a:p>
                      <a:pPr indent="0" lvl="0" marL="0" rtl="0" algn="ctr">
                        <a:spcBef>
                          <a:spcPts val="0"/>
                        </a:spcBef>
                        <a:spcAft>
                          <a:spcPts val="0"/>
                        </a:spcAft>
                        <a:buNone/>
                      </a:pPr>
                      <a:r>
                        <a:rPr lang="en-GB" sz="900"/>
                        <a:t>Memory</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lang="en-GB" sz="900"/>
                        <a:t>AI tutor recalling student’s learning progress</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r h="312550">
                <a:tc>
                  <a:txBody>
                    <a:bodyPr/>
                    <a:lstStyle/>
                    <a:p>
                      <a:pPr indent="0" lvl="0" marL="0" rtl="0" algn="ctr">
                        <a:spcBef>
                          <a:spcPts val="0"/>
                        </a:spcBef>
                        <a:spcAft>
                          <a:spcPts val="0"/>
                        </a:spcAft>
                        <a:buNone/>
                      </a:pPr>
                      <a:r>
                        <a:rPr lang="en-GB" sz="900"/>
                        <a:t>Tools</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lang="en-GB" sz="900"/>
                        <a:t>Agent calling API to book meeting or retrieve stock price</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r h="312550">
                <a:tc>
                  <a:txBody>
                    <a:bodyPr/>
                    <a:lstStyle/>
                    <a:p>
                      <a:pPr indent="0" lvl="0" marL="0" rtl="0" algn="ctr">
                        <a:spcBef>
                          <a:spcPts val="0"/>
                        </a:spcBef>
                        <a:spcAft>
                          <a:spcPts val="0"/>
                        </a:spcAft>
                        <a:buNone/>
                      </a:pPr>
                      <a:r>
                        <a:rPr lang="en-GB" sz="900"/>
                        <a:t>Multimodal</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c>
                  <a:txBody>
                    <a:bodyPr/>
                    <a:lstStyle/>
                    <a:p>
                      <a:pPr indent="0" lvl="0" marL="0" rtl="0" algn="ctr">
                        <a:spcBef>
                          <a:spcPts val="0"/>
                        </a:spcBef>
                        <a:spcAft>
                          <a:spcPts val="0"/>
                        </a:spcAft>
                        <a:buNone/>
                      </a:pPr>
                      <a:r>
                        <a:rPr lang="en-GB" sz="900"/>
                        <a:t>Upload image and get insights from charts/tables</a:t>
                      </a:r>
                      <a:endParaRPr sz="900"/>
                    </a:p>
                  </a:txBody>
                  <a:tcPr marT="91425" marB="91425" marR="91425" marL="91425">
                    <a:lnL cap="flat" cmpd="sng" w="9525">
                      <a:solidFill>
                        <a:schemeClr val="dk1"/>
                      </a:solidFill>
                      <a:prstDash val="lgDash"/>
                      <a:round/>
                      <a:headEnd len="sm" w="sm" type="none"/>
                      <a:tailEnd len="sm" w="sm" type="none"/>
                    </a:lnL>
                    <a:lnR cap="flat" cmpd="sng" w="9525">
                      <a:solidFill>
                        <a:schemeClr val="dk1"/>
                      </a:solidFill>
                      <a:prstDash val="lgDash"/>
                      <a:round/>
                      <a:headEnd len="sm" w="sm" type="none"/>
                      <a:tailEnd len="sm" w="sm" type="none"/>
                    </a:lnR>
                    <a:lnT cap="flat" cmpd="sng" w="9525">
                      <a:solidFill>
                        <a:schemeClr val="dk1"/>
                      </a:solidFill>
                      <a:prstDash val="lgDash"/>
                      <a:round/>
                      <a:headEnd len="sm" w="sm" type="none"/>
                      <a:tailEnd len="sm" w="sm" type="none"/>
                    </a:lnT>
                    <a:lnB cap="flat" cmpd="sng" w="9525">
                      <a:solidFill>
                        <a:schemeClr val="dk1"/>
                      </a:solidFill>
                      <a:prstDash val="lgDash"/>
                      <a:round/>
                      <a:headEnd len="sm" w="sm" type="none"/>
                      <a:tailEnd len="sm" w="sm" type="none"/>
                    </a:lnB>
                  </a:tcPr>
                </a:tc>
              </a:tr>
            </a:tbl>
          </a:graphicData>
        </a:graphic>
      </p:graphicFrame>
      <p:sp>
        <p:nvSpPr>
          <p:cNvPr id="431" name="Google Shape;431;p52"/>
          <p:cNvSpPr txBox="1"/>
          <p:nvPr/>
        </p:nvSpPr>
        <p:spPr>
          <a:xfrm>
            <a:off x="4527925" y="37750"/>
            <a:ext cx="4409700" cy="49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1"/>
                </a:solidFill>
              </a:rPr>
              <a:t>Memory &amp; Chat History</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Memory components (</a:t>
            </a:r>
            <a:r>
              <a:rPr lang="en-GB" sz="800">
                <a:solidFill>
                  <a:schemeClr val="dk1"/>
                </a:solidFill>
              </a:rPr>
              <a:t>Conversation Buffer Memory</a:t>
            </a:r>
            <a:r>
              <a:rPr lang="en-GB" sz="800">
                <a:solidFill>
                  <a:schemeClr val="dk1"/>
                </a:solidFill>
              </a:rPr>
              <a:t>, </a:t>
            </a:r>
            <a:r>
              <a:rPr lang="en-GB" sz="800">
                <a:solidFill>
                  <a:schemeClr val="dk1"/>
                </a:solidFill>
              </a:rPr>
              <a:t>Summary Memory</a:t>
            </a:r>
            <a:r>
              <a:rPr lang="en-GB" sz="800">
                <a:solidFill>
                  <a:schemeClr val="dk1"/>
                </a:solidFill>
              </a:rPr>
              <a:t>) retain chat context.</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Allows users to reference earlier queries, enabling true dialogue.</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Critical in support bots, tutoring systems, or interactive dashboards.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800">
                <a:solidFill>
                  <a:schemeClr val="dk1"/>
                </a:solidFill>
              </a:rPr>
              <a:t>Multimodality</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New-gen chat models can now handle images, audio, and video alongside text.</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Useful for enterprise dashboards, document understanding (image-based tables), and voicebots.</a:t>
            </a:r>
            <a:endParaRPr sz="800">
              <a:solidFill>
                <a:schemeClr val="dk1"/>
              </a:solidFill>
            </a:endParaRPr>
          </a:p>
          <a:p>
            <a:pPr indent="0" lvl="0" marL="457200" rtl="0" algn="l">
              <a:spcBef>
                <a:spcPts val="0"/>
              </a:spcBef>
              <a:spcAft>
                <a:spcPts val="0"/>
              </a:spcAft>
              <a:buNone/>
            </a:pPr>
            <a:r>
              <a:t/>
            </a:r>
            <a:endParaRPr sz="800">
              <a:solidFill>
                <a:schemeClr val="dk1"/>
              </a:solidFill>
            </a:endParaRPr>
          </a:p>
          <a:p>
            <a:pPr indent="-279400" lvl="0" marL="457200" rtl="0" algn="l">
              <a:spcBef>
                <a:spcPts val="0"/>
              </a:spcBef>
              <a:spcAft>
                <a:spcPts val="0"/>
              </a:spcAft>
              <a:buClr>
                <a:schemeClr val="dk1"/>
              </a:buClr>
              <a:buSzPts val="800"/>
              <a:buChar char="●"/>
            </a:pPr>
            <a:r>
              <a:rPr lang="en-GB" sz="800">
                <a:solidFill>
                  <a:schemeClr val="dk1"/>
                </a:solidFill>
              </a:rPr>
              <a:t>Examples: GPT-4o, Gemini, and Claude 3 Opus.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just">
              <a:spcBef>
                <a:spcPts val="0"/>
              </a:spcBef>
              <a:spcAft>
                <a:spcPts val="0"/>
              </a:spcAft>
              <a:buNone/>
            </a:pPr>
            <a:r>
              <a:rPr b="1" lang="en-GB" sz="800">
                <a:solidFill>
                  <a:schemeClr val="dk1"/>
                </a:solidFill>
              </a:rPr>
              <a:t>Chat Models</a:t>
            </a:r>
            <a:r>
              <a:rPr lang="en-GB" sz="800">
                <a:solidFill>
                  <a:schemeClr val="dk1"/>
                </a:solidFill>
              </a:rPr>
              <a:t> are advanced language models optimized for handling message-based interactions. Unlike traditional completion-based models, chat models take structured message inputs and return message outputs.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They support advanced features like:</a:t>
            </a:r>
            <a:endParaRPr sz="800">
              <a:solidFill>
                <a:schemeClr val="dk1"/>
              </a:solidFill>
            </a:endParaRPr>
          </a:p>
          <a:p>
            <a:pPr indent="0" lvl="0" marL="0" rtl="0" algn="just">
              <a:spcBef>
                <a:spcPts val="0"/>
              </a:spcBef>
              <a:spcAft>
                <a:spcPts val="0"/>
              </a:spcAft>
              <a:buNone/>
            </a:pPr>
            <a:r>
              <a:t/>
            </a:r>
            <a:endParaRPr sz="800">
              <a:solidFill>
                <a:schemeClr val="dk1"/>
              </a:solidFill>
            </a:endParaRPr>
          </a:p>
          <a:p>
            <a:pPr indent="-279400" lvl="0" marL="457200" rtl="0" algn="just">
              <a:spcBef>
                <a:spcPts val="0"/>
              </a:spcBef>
              <a:spcAft>
                <a:spcPts val="0"/>
              </a:spcAft>
              <a:buClr>
                <a:schemeClr val="dk1"/>
              </a:buClr>
              <a:buSzPts val="800"/>
              <a:buChar char="●"/>
            </a:pPr>
            <a:r>
              <a:rPr b="1" lang="en-GB" sz="800">
                <a:solidFill>
                  <a:schemeClr val="dk1"/>
                </a:solidFill>
              </a:rPr>
              <a:t>Tool/Function Calling</a:t>
            </a:r>
            <a:r>
              <a:rPr lang="en-GB" sz="800">
                <a:solidFill>
                  <a:schemeClr val="dk1"/>
                </a:solidFill>
              </a:rPr>
              <a:t>: Enable LLMs to trigger external functions like fetching data, executing SQL queries, or calling APIs.</a:t>
            </a:r>
            <a:endParaRPr sz="800">
              <a:solidFill>
                <a:schemeClr val="dk1"/>
              </a:solidFill>
            </a:endParaRPr>
          </a:p>
          <a:p>
            <a:pPr indent="0" lvl="0" marL="0" rtl="0" algn="just">
              <a:spcBef>
                <a:spcPts val="0"/>
              </a:spcBef>
              <a:spcAft>
                <a:spcPts val="0"/>
              </a:spcAft>
              <a:buNone/>
            </a:pPr>
            <a:r>
              <a:t/>
            </a:r>
            <a:endParaRPr sz="800">
              <a:solidFill>
                <a:schemeClr val="dk1"/>
              </a:solidFill>
            </a:endParaRPr>
          </a:p>
          <a:p>
            <a:pPr indent="-279400" lvl="0" marL="457200" rtl="0" algn="just">
              <a:spcBef>
                <a:spcPts val="0"/>
              </a:spcBef>
              <a:spcAft>
                <a:spcPts val="0"/>
              </a:spcAft>
              <a:buClr>
                <a:schemeClr val="dk1"/>
              </a:buClr>
              <a:buSzPts val="800"/>
              <a:buChar char="●"/>
            </a:pPr>
            <a:r>
              <a:rPr b="1" lang="en-GB" sz="800">
                <a:solidFill>
                  <a:schemeClr val="dk1"/>
                </a:solidFill>
              </a:rPr>
              <a:t>Streaming Responses</a:t>
            </a:r>
            <a:r>
              <a:rPr lang="en-GB" sz="800">
                <a:solidFill>
                  <a:schemeClr val="dk1"/>
                </a:solidFill>
              </a:rPr>
              <a:t>: Useful for live typing experiences in chat UIs.</a:t>
            </a:r>
            <a:endParaRPr sz="800">
              <a:solidFill>
                <a:schemeClr val="dk1"/>
              </a:solidFill>
            </a:endParaRPr>
          </a:p>
          <a:p>
            <a:pPr indent="0" lvl="0" marL="0" rtl="0" algn="just">
              <a:spcBef>
                <a:spcPts val="0"/>
              </a:spcBef>
              <a:spcAft>
                <a:spcPts val="0"/>
              </a:spcAft>
              <a:buNone/>
            </a:pPr>
            <a:r>
              <a:t/>
            </a:r>
            <a:endParaRPr sz="800">
              <a:solidFill>
                <a:schemeClr val="dk1"/>
              </a:solidFill>
            </a:endParaRPr>
          </a:p>
          <a:p>
            <a:pPr indent="-279400" lvl="0" marL="457200" rtl="0" algn="just">
              <a:spcBef>
                <a:spcPts val="0"/>
              </a:spcBef>
              <a:spcAft>
                <a:spcPts val="0"/>
              </a:spcAft>
              <a:buClr>
                <a:schemeClr val="dk1"/>
              </a:buClr>
              <a:buSzPts val="800"/>
              <a:buChar char="●"/>
            </a:pPr>
            <a:r>
              <a:rPr b="1" lang="en-GB" sz="800">
                <a:solidFill>
                  <a:schemeClr val="dk1"/>
                </a:solidFill>
              </a:rPr>
              <a:t>Structured Output</a:t>
            </a:r>
            <a:r>
              <a:rPr lang="en-GB" sz="800">
                <a:solidFill>
                  <a:schemeClr val="dk1"/>
                </a:solidFill>
              </a:rPr>
              <a:t>: Can return well-defined formats like JSON using output parsers.</a:t>
            </a:r>
            <a:endParaRPr sz="800">
              <a:solidFill>
                <a:schemeClr val="dk1"/>
              </a:solidFill>
            </a:endParaRPr>
          </a:p>
          <a:p>
            <a:pPr indent="0" lvl="0" marL="0" rtl="0" algn="just">
              <a:spcBef>
                <a:spcPts val="0"/>
              </a:spcBef>
              <a:spcAft>
                <a:spcPts val="0"/>
              </a:spcAft>
              <a:buNone/>
            </a:pPr>
            <a:r>
              <a:t/>
            </a:r>
            <a:endParaRPr sz="800">
              <a:solidFill>
                <a:schemeClr val="dk1"/>
              </a:solidFill>
            </a:endParaRPr>
          </a:p>
          <a:p>
            <a:pPr indent="-279400" lvl="0" marL="457200" rtl="0" algn="just">
              <a:spcBef>
                <a:spcPts val="0"/>
              </a:spcBef>
              <a:spcAft>
                <a:spcPts val="0"/>
              </a:spcAft>
              <a:buClr>
                <a:schemeClr val="dk1"/>
              </a:buClr>
              <a:buSzPts val="800"/>
              <a:buChar char="●"/>
            </a:pPr>
            <a:r>
              <a:rPr b="1" lang="en-GB" sz="800">
                <a:solidFill>
                  <a:schemeClr val="dk1"/>
                </a:solidFill>
              </a:rPr>
              <a:t>Few-Shot + Instruction Formatting</a:t>
            </a:r>
            <a:r>
              <a:rPr lang="en-GB" sz="800">
                <a:solidFill>
                  <a:schemeClr val="dk1"/>
                </a:solidFill>
              </a:rPr>
              <a:t>: Models can be primed with examples and customized instructions.</a:t>
            </a:r>
            <a:endParaRPr sz="800">
              <a:solidFill>
                <a:schemeClr val="dk1"/>
              </a:solidFill>
            </a:endParaRPr>
          </a:p>
          <a:p>
            <a:pPr indent="0" lvl="0" marL="0" rtl="0" algn="just">
              <a:spcBef>
                <a:spcPts val="0"/>
              </a:spcBef>
              <a:spcAft>
                <a:spcPts val="0"/>
              </a:spcAft>
              <a:buNone/>
            </a:pPr>
            <a:r>
              <a:t/>
            </a:r>
            <a:endParaRPr sz="800">
              <a:solidFill>
                <a:schemeClr val="dk1"/>
              </a:solidFill>
            </a:endParaRPr>
          </a:p>
          <a:p>
            <a:pPr indent="-279400" lvl="0" marL="457200" rtl="0" algn="just">
              <a:spcBef>
                <a:spcPts val="0"/>
              </a:spcBef>
              <a:spcAft>
                <a:spcPts val="0"/>
              </a:spcAft>
              <a:buClr>
                <a:schemeClr val="dk1"/>
              </a:buClr>
              <a:buSzPts val="800"/>
              <a:buChar char="●"/>
            </a:pPr>
            <a:r>
              <a:rPr b="1" lang="en-GB" sz="800">
                <a:solidFill>
                  <a:schemeClr val="dk1"/>
                </a:solidFill>
              </a:rPr>
              <a:t>Token &amp; Metadata Tracking</a:t>
            </a:r>
            <a:r>
              <a:rPr lang="en-GB" sz="800">
                <a:solidFill>
                  <a:schemeClr val="dk1"/>
                </a:solidFill>
              </a:rPr>
              <a:t>: Analyze cost and latency across providers.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just">
              <a:spcBef>
                <a:spcPts val="0"/>
              </a:spcBef>
              <a:spcAft>
                <a:spcPts val="0"/>
              </a:spcAft>
              <a:buNone/>
            </a:pPr>
            <a:r>
              <a:rPr lang="en-GB" sz="800">
                <a:solidFill>
                  <a:schemeClr val="dk1"/>
                </a:solidFill>
              </a:rPr>
              <a:t>These make chat models ideal for building production-grade conversational agents, AI copilots, and tool-using assistants</a:t>
            </a:r>
            <a:endParaRPr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386953" y="438149"/>
            <a:ext cx="3261300" cy="624900"/>
          </a:xfrm>
          <a:prstGeom prst="rect">
            <a:avLst/>
          </a:prstGeom>
          <a:noFill/>
          <a:ln>
            <a:noFill/>
          </a:ln>
        </p:spPr>
        <p:txBody>
          <a:bodyPr anchorCtr="0" anchor="ctr" bIns="34275" lIns="0" spcFirstLastPara="1" rIns="0" wrap="square" tIns="34275">
            <a:normAutofit/>
          </a:bodyPr>
          <a:lstStyle/>
          <a:p>
            <a:pPr indent="0" lvl="0" marL="0" rtl="0" algn="l">
              <a:lnSpc>
                <a:spcPct val="90000"/>
              </a:lnSpc>
              <a:spcBef>
                <a:spcPts val="0"/>
              </a:spcBef>
              <a:spcAft>
                <a:spcPts val="0"/>
              </a:spcAft>
              <a:buClr>
                <a:schemeClr val="lt1"/>
              </a:buClr>
              <a:buSzPts val="3000"/>
              <a:buFont typeface="Manrope"/>
              <a:buNone/>
            </a:pPr>
            <a:r>
              <a:rPr lang="en-GB"/>
              <a:t>Agenda</a:t>
            </a:r>
            <a:endParaRPr/>
          </a:p>
        </p:txBody>
      </p:sp>
      <p:sp>
        <p:nvSpPr>
          <p:cNvPr id="305" name="Google Shape;305;p35"/>
          <p:cNvSpPr txBox="1"/>
          <p:nvPr>
            <p:ph idx="1" type="body"/>
          </p:nvPr>
        </p:nvSpPr>
        <p:spPr>
          <a:xfrm>
            <a:off x="4437080" y="690299"/>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01</a:t>
            </a:r>
            <a:endParaRPr/>
          </a:p>
        </p:txBody>
      </p:sp>
      <p:sp>
        <p:nvSpPr>
          <p:cNvPr id="306" name="Google Shape;306;p35"/>
          <p:cNvSpPr txBox="1"/>
          <p:nvPr>
            <p:ph idx="2" type="body"/>
          </p:nvPr>
        </p:nvSpPr>
        <p:spPr>
          <a:xfrm>
            <a:off x="4950619" y="657556"/>
            <a:ext cx="3806400" cy="372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1200"/>
              </a:spcAft>
              <a:buSzPts val="1200"/>
              <a:buNone/>
            </a:pPr>
            <a:r>
              <a:rPr lang="en-GB">
                <a:solidFill>
                  <a:schemeClr val="dk1"/>
                </a:solidFill>
              </a:rPr>
              <a:t>Introduction to Transformers</a:t>
            </a:r>
            <a:endParaRPr>
              <a:solidFill>
                <a:schemeClr val="dk1"/>
              </a:solidFill>
            </a:endParaRPr>
          </a:p>
        </p:txBody>
      </p:sp>
      <p:sp>
        <p:nvSpPr>
          <p:cNvPr id="307" name="Google Shape;307;p35"/>
          <p:cNvSpPr txBox="1"/>
          <p:nvPr>
            <p:ph idx="3" type="body"/>
          </p:nvPr>
        </p:nvSpPr>
        <p:spPr>
          <a:xfrm>
            <a:off x="4437080" y="1391997"/>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02</a:t>
            </a:r>
            <a:endParaRPr/>
          </a:p>
        </p:txBody>
      </p:sp>
      <p:sp>
        <p:nvSpPr>
          <p:cNvPr id="308" name="Google Shape;308;p35"/>
          <p:cNvSpPr txBox="1"/>
          <p:nvPr>
            <p:ph idx="4" type="body"/>
          </p:nvPr>
        </p:nvSpPr>
        <p:spPr>
          <a:xfrm>
            <a:off x="4950619" y="1359254"/>
            <a:ext cx="3806400" cy="372600"/>
          </a:xfrm>
          <a:prstGeom prst="rect">
            <a:avLst/>
          </a:prstGeom>
          <a:noFill/>
          <a:ln>
            <a:noFill/>
          </a:ln>
        </p:spPr>
        <p:txBody>
          <a:bodyPr anchorCtr="0" anchor="ctr" bIns="34275" lIns="68575" spcFirstLastPara="1" rIns="68575" wrap="square" tIns="34275">
            <a:normAutofit fontScale="92500"/>
          </a:bodyPr>
          <a:lstStyle/>
          <a:p>
            <a:pPr indent="0" lvl="0" marL="0" rtl="0" algn="l">
              <a:lnSpc>
                <a:spcPct val="90000"/>
              </a:lnSpc>
              <a:spcBef>
                <a:spcPts val="0"/>
              </a:spcBef>
              <a:spcAft>
                <a:spcPts val="1200"/>
              </a:spcAft>
              <a:buSzPct val="66666"/>
              <a:buNone/>
            </a:pPr>
            <a:r>
              <a:rPr lang="en-GB">
                <a:solidFill>
                  <a:schemeClr val="dk1"/>
                </a:solidFill>
              </a:rPr>
              <a:t>Language Models &amp; Market Overview</a:t>
            </a:r>
            <a:endParaRPr>
              <a:solidFill>
                <a:schemeClr val="dk1"/>
              </a:solidFill>
            </a:endParaRPr>
          </a:p>
        </p:txBody>
      </p:sp>
      <p:sp>
        <p:nvSpPr>
          <p:cNvPr id="309" name="Google Shape;309;p35"/>
          <p:cNvSpPr txBox="1"/>
          <p:nvPr>
            <p:ph idx="5" type="body"/>
          </p:nvPr>
        </p:nvSpPr>
        <p:spPr>
          <a:xfrm>
            <a:off x="4437080" y="2089398"/>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03</a:t>
            </a:r>
            <a:endParaRPr/>
          </a:p>
        </p:txBody>
      </p:sp>
      <p:sp>
        <p:nvSpPr>
          <p:cNvPr id="310" name="Google Shape;310;p35"/>
          <p:cNvSpPr txBox="1"/>
          <p:nvPr>
            <p:ph idx="6" type="body"/>
          </p:nvPr>
        </p:nvSpPr>
        <p:spPr>
          <a:xfrm>
            <a:off x="4950619" y="2060953"/>
            <a:ext cx="3806400" cy="372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1200"/>
              </a:spcAft>
              <a:buSzPts val="1200"/>
              <a:buNone/>
            </a:pPr>
            <a:r>
              <a:rPr lang="en-GB" sz="1650">
                <a:solidFill>
                  <a:schemeClr val="dk1"/>
                </a:solidFill>
              </a:rPr>
              <a:t>Prompt Engineering</a:t>
            </a:r>
            <a:endParaRPr sz="1650">
              <a:solidFill>
                <a:schemeClr val="dk1"/>
              </a:solidFill>
            </a:endParaRPr>
          </a:p>
        </p:txBody>
      </p:sp>
      <p:sp>
        <p:nvSpPr>
          <p:cNvPr id="311" name="Google Shape;311;p35"/>
          <p:cNvSpPr txBox="1"/>
          <p:nvPr>
            <p:ph idx="7" type="body"/>
          </p:nvPr>
        </p:nvSpPr>
        <p:spPr>
          <a:xfrm>
            <a:off x="4437080" y="2795394"/>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04</a:t>
            </a:r>
            <a:endParaRPr/>
          </a:p>
        </p:txBody>
      </p:sp>
      <p:sp>
        <p:nvSpPr>
          <p:cNvPr id="312" name="Google Shape;312;p35"/>
          <p:cNvSpPr txBox="1"/>
          <p:nvPr>
            <p:ph idx="8" type="body"/>
          </p:nvPr>
        </p:nvSpPr>
        <p:spPr>
          <a:xfrm>
            <a:off x="4950619" y="2762651"/>
            <a:ext cx="3806400" cy="372600"/>
          </a:xfrm>
          <a:prstGeom prst="rect">
            <a:avLst/>
          </a:prstGeom>
          <a:noFill/>
          <a:ln>
            <a:noFill/>
          </a:ln>
        </p:spPr>
        <p:txBody>
          <a:bodyPr anchorCtr="0" anchor="ctr" bIns="34275" lIns="68575" spcFirstLastPara="1" rIns="68575" wrap="square" tIns="34275">
            <a:normAutofit fontScale="92500"/>
          </a:bodyPr>
          <a:lstStyle/>
          <a:p>
            <a:pPr indent="0" lvl="0" marL="0" rtl="0" algn="l">
              <a:lnSpc>
                <a:spcPct val="90000"/>
              </a:lnSpc>
              <a:spcBef>
                <a:spcPts val="0"/>
              </a:spcBef>
              <a:spcAft>
                <a:spcPts val="1200"/>
              </a:spcAft>
              <a:buSzPct val="66666"/>
              <a:buNone/>
            </a:pPr>
            <a:r>
              <a:rPr lang="en-GB">
                <a:solidFill>
                  <a:schemeClr val="dk1"/>
                </a:solidFill>
              </a:rPr>
              <a:t>Langchain Ecosystem &amp; Basic Chatbot</a:t>
            </a:r>
            <a:endParaRPr>
              <a:solidFill>
                <a:schemeClr val="dk1"/>
              </a:solidFill>
            </a:endParaRPr>
          </a:p>
        </p:txBody>
      </p:sp>
      <p:sp>
        <p:nvSpPr>
          <p:cNvPr id="313" name="Google Shape;313;p35"/>
          <p:cNvSpPr txBox="1"/>
          <p:nvPr>
            <p:ph idx="9" type="body"/>
          </p:nvPr>
        </p:nvSpPr>
        <p:spPr>
          <a:xfrm>
            <a:off x="4437080" y="3501646"/>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05</a:t>
            </a:r>
            <a:endParaRPr/>
          </a:p>
        </p:txBody>
      </p:sp>
      <p:sp>
        <p:nvSpPr>
          <p:cNvPr id="314" name="Google Shape;314;p35"/>
          <p:cNvSpPr txBox="1"/>
          <p:nvPr>
            <p:ph idx="13" type="body"/>
          </p:nvPr>
        </p:nvSpPr>
        <p:spPr>
          <a:xfrm>
            <a:off x="4950619" y="3464350"/>
            <a:ext cx="3806400" cy="372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1200"/>
              </a:spcAft>
              <a:buSzPts val="1200"/>
              <a:buNone/>
            </a:pPr>
            <a:r>
              <a:rPr lang="en-GB">
                <a:solidFill>
                  <a:schemeClr val="dk1"/>
                </a:solidFill>
              </a:rPr>
              <a:t>Langchain Core Concepts</a:t>
            </a:r>
            <a:endParaRPr>
              <a:solidFill>
                <a:schemeClr val="dk1"/>
              </a:solidFill>
            </a:endParaRPr>
          </a:p>
        </p:txBody>
      </p:sp>
      <p:sp>
        <p:nvSpPr>
          <p:cNvPr id="315" name="Google Shape;315;p35"/>
          <p:cNvSpPr txBox="1"/>
          <p:nvPr>
            <p:ph idx="14" type="body"/>
          </p:nvPr>
        </p:nvSpPr>
        <p:spPr>
          <a:xfrm>
            <a:off x="4437080" y="4206049"/>
            <a:ext cx="327300" cy="30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1200"/>
              </a:spcAft>
              <a:buSzPts val="1500"/>
              <a:buNone/>
            </a:pPr>
            <a:r>
              <a:rPr lang="en-GB"/>
              <a:t>06</a:t>
            </a:r>
            <a:endParaRPr/>
          </a:p>
        </p:txBody>
      </p:sp>
      <p:sp>
        <p:nvSpPr>
          <p:cNvPr id="316" name="Google Shape;316;p35"/>
          <p:cNvSpPr txBox="1"/>
          <p:nvPr>
            <p:ph idx="15" type="body"/>
          </p:nvPr>
        </p:nvSpPr>
        <p:spPr>
          <a:xfrm>
            <a:off x="4950619" y="4166051"/>
            <a:ext cx="3806400" cy="372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1200"/>
              </a:spcAft>
              <a:buSzPts val="1200"/>
              <a:buNone/>
            </a:pPr>
            <a:r>
              <a:rPr lang="en-GB">
                <a:solidFill>
                  <a:schemeClr val="dk1"/>
                </a:solidFill>
              </a:rPr>
              <a:t>Real - Time </a:t>
            </a:r>
            <a:r>
              <a:rPr lang="en-GB">
                <a:solidFill>
                  <a:schemeClr val="dk1"/>
                </a:solidFill>
              </a:rPr>
              <a:t>use case (Langchain)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ctrTitle"/>
          </p:nvPr>
        </p:nvSpPr>
        <p:spPr>
          <a:xfrm>
            <a:off x="290215" y="3522390"/>
            <a:ext cx="2511000" cy="7818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chemeClr val="lt1"/>
              </a:buClr>
              <a:buSzPts val="3000"/>
              <a:buFont typeface="Manrope"/>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386950" y="2047125"/>
            <a:ext cx="3501900" cy="10323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3300"/>
              <a:buFont typeface="Manrope"/>
              <a:buNone/>
            </a:pPr>
            <a:r>
              <a:rPr lang="en-GB"/>
              <a:t>Introduction to Transformers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7"/>
          <p:cNvPicPr preferRelativeResize="0"/>
          <p:nvPr/>
        </p:nvPicPr>
        <p:blipFill>
          <a:blip r:embed="rId3">
            <a:alphaModFix/>
          </a:blip>
          <a:stretch>
            <a:fillRect/>
          </a:stretch>
        </p:blipFill>
        <p:spPr>
          <a:xfrm>
            <a:off x="39700" y="57325"/>
            <a:ext cx="9048751" cy="4945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820"/>
              <a:t>Transformers</a:t>
            </a:r>
            <a:endParaRPr sz="1820"/>
          </a:p>
        </p:txBody>
      </p:sp>
      <p:sp>
        <p:nvSpPr>
          <p:cNvPr id="332" name="Google Shape;332;p38"/>
          <p:cNvSpPr txBox="1"/>
          <p:nvPr>
            <p:ph idx="1" type="body"/>
          </p:nvPr>
        </p:nvSpPr>
        <p:spPr>
          <a:xfrm>
            <a:off x="311700" y="466675"/>
            <a:ext cx="8577900" cy="4558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050">
                <a:solidFill>
                  <a:schemeClr val="dk1"/>
                </a:solidFill>
              </a:rPr>
              <a:t>Transformers are a type of deep learning model introduced by Vaswani et al. in the groundbreaking paper "Attention is All You Need" (2017). Unlike previous models such as RNNs and LSTMs, transformers rely entirely on a mechanism called self-attention, allowing them to process entire sequences of input data simultaneously. </a:t>
            </a:r>
            <a:r>
              <a:rPr b="1" lang="en-GB" sz="1050">
                <a:solidFill>
                  <a:schemeClr val="dk1"/>
                </a:solidFill>
              </a:rPr>
              <a:t>Key Components of a Transformer:</a:t>
            </a:r>
            <a:endParaRPr b="1" sz="1050">
              <a:solidFill>
                <a:schemeClr val="dk1"/>
              </a:solidFill>
            </a:endParaRPr>
          </a:p>
          <a:p>
            <a:pPr indent="-295275" lvl="0" marL="457200" rtl="0" algn="just">
              <a:lnSpc>
                <a:spcPct val="150000"/>
              </a:lnSpc>
              <a:spcBef>
                <a:spcPts val="1200"/>
              </a:spcBef>
              <a:spcAft>
                <a:spcPts val="0"/>
              </a:spcAft>
              <a:buClr>
                <a:schemeClr val="dk1"/>
              </a:buClr>
              <a:buSzPts val="1050"/>
              <a:buChar char="●"/>
            </a:pPr>
            <a:r>
              <a:rPr b="1" lang="en-GB" sz="1050">
                <a:solidFill>
                  <a:schemeClr val="dk1"/>
                </a:solidFill>
              </a:rPr>
              <a:t>Self-Attention</a:t>
            </a:r>
            <a:r>
              <a:rPr lang="en-GB" sz="1050">
                <a:solidFill>
                  <a:schemeClr val="dk1"/>
                </a:solidFill>
              </a:rPr>
              <a:t>: Helps the model focus on relevant parts of the input when producing an output. For example, in translating "She ate the apple because it was sweet", the model learns that "it" refers to "apple".</a:t>
            </a:r>
            <a:endParaRPr sz="1050">
              <a:solidFill>
                <a:schemeClr val="dk1"/>
              </a:solidFill>
            </a:endParaRPr>
          </a:p>
          <a:p>
            <a:pPr indent="-295275" lvl="0" marL="457200" rtl="0" algn="just">
              <a:lnSpc>
                <a:spcPct val="150000"/>
              </a:lnSpc>
              <a:spcBef>
                <a:spcPts val="0"/>
              </a:spcBef>
              <a:spcAft>
                <a:spcPts val="0"/>
              </a:spcAft>
              <a:buClr>
                <a:schemeClr val="dk1"/>
              </a:buClr>
              <a:buSzPts val="1050"/>
              <a:buChar char="●"/>
            </a:pPr>
            <a:r>
              <a:rPr b="1" lang="en-GB" sz="1050">
                <a:solidFill>
                  <a:schemeClr val="dk1"/>
                </a:solidFill>
              </a:rPr>
              <a:t>Positional Encoding</a:t>
            </a:r>
            <a:r>
              <a:rPr lang="en-GB" sz="1050">
                <a:solidFill>
                  <a:schemeClr val="dk1"/>
                </a:solidFill>
              </a:rPr>
              <a:t>: Since transformers don’t have recurrence, they use positional encoding to understand the order of tokens</a:t>
            </a:r>
            <a:r>
              <a:rPr lang="en-GB" sz="1050">
                <a:solidFill>
                  <a:schemeClr val="dk1"/>
                </a:solidFill>
              </a:rPr>
              <a:t> in a sequence.</a:t>
            </a:r>
            <a:endParaRPr sz="1050">
              <a:solidFill>
                <a:schemeClr val="dk1"/>
              </a:solidFill>
            </a:endParaRPr>
          </a:p>
          <a:p>
            <a:pPr indent="-295275" lvl="0" marL="457200" rtl="0" algn="just">
              <a:lnSpc>
                <a:spcPct val="150000"/>
              </a:lnSpc>
              <a:spcBef>
                <a:spcPts val="0"/>
              </a:spcBef>
              <a:spcAft>
                <a:spcPts val="0"/>
              </a:spcAft>
              <a:buClr>
                <a:schemeClr val="dk1"/>
              </a:buClr>
              <a:buSzPts val="1050"/>
              <a:buChar char="●"/>
            </a:pPr>
            <a:r>
              <a:rPr b="1" lang="en-GB" sz="1050">
                <a:solidFill>
                  <a:schemeClr val="dk1"/>
                </a:solidFill>
              </a:rPr>
              <a:t>Multi-Head Attention</a:t>
            </a:r>
            <a:r>
              <a:rPr lang="en-GB" sz="1050">
                <a:solidFill>
                  <a:schemeClr val="dk1"/>
                </a:solidFill>
              </a:rPr>
              <a:t>: Allows the model to focus on different words in different ways (semantics, syntax, etc.) simultaneously.</a:t>
            </a:r>
            <a:endParaRPr sz="1050">
              <a:solidFill>
                <a:schemeClr val="dk1"/>
              </a:solidFill>
            </a:endParaRPr>
          </a:p>
          <a:p>
            <a:pPr indent="-295275" lvl="0" marL="457200" rtl="0" algn="just">
              <a:lnSpc>
                <a:spcPct val="150000"/>
              </a:lnSpc>
              <a:spcBef>
                <a:spcPts val="0"/>
              </a:spcBef>
              <a:spcAft>
                <a:spcPts val="0"/>
              </a:spcAft>
              <a:buClr>
                <a:schemeClr val="dk1"/>
              </a:buClr>
              <a:buSzPts val="1050"/>
              <a:buChar char="●"/>
            </a:pPr>
            <a:r>
              <a:rPr b="1" lang="en-GB" sz="1050">
                <a:solidFill>
                  <a:schemeClr val="dk1"/>
                </a:solidFill>
              </a:rPr>
              <a:t>Feedforward Networks</a:t>
            </a:r>
            <a:r>
              <a:rPr lang="en-GB" sz="1050">
                <a:solidFill>
                  <a:schemeClr val="dk1"/>
                </a:solidFill>
              </a:rPr>
              <a:t>: Adds non-linear transformation for better representation learning.</a:t>
            </a:r>
            <a:endParaRPr sz="1050">
              <a:solidFill>
                <a:schemeClr val="dk1"/>
              </a:solidFill>
            </a:endParaRPr>
          </a:p>
          <a:p>
            <a:pPr indent="-295275" lvl="0" marL="457200" rtl="0" algn="just">
              <a:lnSpc>
                <a:spcPct val="150000"/>
              </a:lnSpc>
              <a:spcBef>
                <a:spcPts val="0"/>
              </a:spcBef>
              <a:spcAft>
                <a:spcPts val="0"/>
              </a:spcAft>
              <a:buClr>
                <a:schemeClr val="dk1"/>
              </a:buClr>
              <a:buSzPts val="1050"/>
              <a:buChar char="●"/>
            </a:pPr>
            <a:r>
              <a:rPr b="1" lang="en-GB" sz="1050">
                <a:solidFill>
                  <a:schemeClr val="dk1"/>
                </a:solidFill>
              </a:rPr>
              <a:t>Layer Normalization &amp; Residual Connections</a:t>
            </a:r>
            <a:r>
              <a:rPr lang="en-GB" sz="1050">
                <a:solidFill>
                  <a:schemeClr val="dk1"/>
                </a:solidFill>
              </a:rPr>
              <a:t>: Helps in stabilizing training and allows deeper networks.</a:t>
            </a:r>
            <a:endParaRPr sz="1050">
              <a:solidFill>
                <a:schemeClr val="dk1"/>
              </a:solidFill>
            </a:endParaRPr>
          </a:p>
          <a:p>
            <a:pPr indent="0" lvl="0" marL="0" rtl="0" algn="l">
              <a:lnSpc>
                <a:spcPct val="150000"/>
              </a:lnSpc>
              <a:spcBef>
                <a:spcPts val="1200"/>
              </a:spcBef>
              <a:spcAft>
                <a:spcPts val="0"/>
              </a:spcAft>
              <a:buNone/>
            </a:pPr>
            <a:r>
              <a:rPr b="1" lang="en-GB" sz="1050">
                <a:solidFill>
                  <a:schemeClr val="dk1"/>
                </a:solidFill>
              </a:rPr>
              <a:t> Architecture Types:</a:t>
            </a:r>
            <a:endParaRPr b="1" sz="1050">
              <a:solidFill>
                <a:schemeClr val="dk1"/>
              </a:solidFill>
            </a:endParaRPr>
          </a:p>
          <a:p>
            <a:pPr indent="-295275" lvl="0" marL="457200" rtl="0" algn="l">
              <a:lnSpc>
                <a:spcPct val="150000"/>
              </a:lnSpc>
              <a:spcBef>
                <a:spcPts val="1200"/>
              </a:spcBef>
              <a:spcAft>
                <a:spcPts val="0"/>
              </a:spcAft>
              <a:buClr>
                <a:schemeClr val="dk1"/>
              </a:buClr>
              <a:buSzPts val="1050"/>
              <a:buChar char="●"/>
            </a:pPr>
            <a:r>
              <a:rPr b="1" lang="en-GB" sz="1050">
                <a:solidFill>
                  <a:schemeClr val="dk1"/>
                </a:solidFill>
              </a:rPr>
              <a:t>Encoder-Decoder</a:t>
            </a:r>
            <a:r>
              <a:rPr lang="en-GB" sz="1050">
                <a:solidFill>
                  <a:schemeClr val="dk1"/>
                </a:solidFill>
              </a:rPr>
              <a:t>: The encoder processes input (e.g., English sentence), and the decoder generates output (e.g., translated French sentence). Used in T5, BART, and translation systems.</a:t>
            </a:r>
            <a:endParaRPr sz="1050">
              <a:solidFill>
                <a:schemeClr val="dk1"/>
              </a:solidFill>
            </a:endParaRPr>
          </a:p>
          <a:p>
            <a:pPr indent="-295275" lvl="0" marL="457200" rtl="0" algn="l">
              <a:lnSpc>
                <a:spcPct val="150000"/>
              </a:lnSpc>
              <a:spcBef>
                <a:spcPts val="0"/>
              </a:spcBef>
              <a:spcAft>
                <a:spcPts val="0"/>
              </a:spcAft>
              <a:buClr>
                <a:schemeClr val="dk1"/>
              </a:buClr>
              <a:buSzPts val="1050"/>
              <a:buChar char="●"/>
            </a:pPr>
            <a:r>
              <a:rPr b="1" lang="en-GB" sz="1050">
                <a:solidFill>
                  <a:schemeClr val="dk1"/>
                </a:solidFill>
              </a:rPr>
              <a:t>Encoder-Only</a:t>
            </a:r>
            <a:r>
              <a:rPr lang="en-GB" sz="1050">
                <a:solidFill>
                  <a:schemeClr val="dk1"/>
                </a:solidFill>
              </a:rPr>
              <a:t>: These models understand text. BERT is a classic example used for sentence classification, sentiment analysis, and search.</a:t>
            </a:r>
            <a:endParaRPr sz="1050">
              <a:solidFill>
                <a:schemeClr val="dk1"/>
              </a:solidFill>
            </a:endParaRPr>
          </a:p>
          <a:p>
            <a:pPr indent="-295275" lvl="0" marL="457200" rtl="0" algn="l">
              <a:lnSpc>
                <a:spcPct val="150000"/>
              </a:lnSpc>
              <a:spcBef>
                <a:spcPts val="0"/>
              </a:spcBef>
              <a:spcAft>
                <a:spcPts val="0"/>
              </a:spcAft>
              <a:buClr>
                <a:schemeClr val="dk1"/>
              </a:buClr>
              <a:buSzPts val="1050"/>
              <a:buChar char="●"/>
            </a:pPr>
            <a:r>
              <a:rPr b="1" lang="en-GB" sz="1050">
                <a:solidFill>
                  <a:schemeClr val="dk1"/>
                </a:solidFill>
              </a:rPr>
              <a:t>Decoder-Only</a:t>
            </a:r>
            <a:r>
              <a:rPr lang="en-GB" sz="1050">
                <a:solidFill>
                  <a:schemeClr val="dk1"/>
                </a:solidFill>
              </a:rPr>
              <a:t>: These models are focused on generating text based on a given prompt. GPT-2 and GPT-4 are well-known examples..</a:t>
            </a:r>
            <a:endParaRPr sz="1050">
              <a:solidFill>
                <a:schemeClr val="dk1"/>
              </a:solidFill>
            </a:endParaRPr>
          </a:p>
        </p:txBody>
      </p:sp>
      <p:pic>
        <p:nvPicPr>
          <p:cNvPr id="333" name="Google Shape;333;p38"/>
          <p:cNvPicPr preferRelativeResize="0"/>
          <p:nvPr/>
        </p:nvPicPr>
        <p:blipFill>
          <a:blip r:embed="rId3">
            <a:alphaModFix/>
          </a:blip>
          <a:stretch>
            <a:fillRect/>
          </a:stretch>
        </p:blipFill>
        <p:spPr>
          <a:xfrm>
            <a:off x="7758124" y="-2"/>
            <a:ext cx="1131349" cy="63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t>                    </a:t>
            </a:r>
            <a:r>
              <a:rPr lang="en-GB" sz="2020"/>
              <a:t>Transformers</a:t>
            </a:r>
            <a:endParaRPr sz="2020"/>
          </a:p>
        </p:txBody>
      </p:sp>
      <p:sp>
        <p:nvSpPr>
          <p:cNvPr id="339" name="Google Shape;339;p39"/>
          <p:cNvSpPr txBox="1"/>
          <p:nvPr/>
        </p:nvSpPr>
        <p:spPr>
          <a:xfrm>
            <a:off x="4699575" y="77700"/>
            <a:ext cx="4291200" cy="47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dk1"/>
                </a:solidFill>
              </a:rPr>
              <a:t>Encoder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6 layers with self-attention + feed-forward blocks.</a:t>
            </a:r>
            <a:br>
              <a:rPr lang="en-GB" sz="1000">
                <a:solidFill>
                  <a:schemeClr val="dk1"/>
                </a:solidFill>
              </a:rPr>
            </a:b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Uses residual connections + layer normalization.</a:t>
            </a:r>
            <a:br>
              <a:rPr lang="en-GB" sz="1000">
                <a:solidFill>
                  <a:schemeClr val="dk1"/>
                </a:solidFill>
              </a:rPr>
            </a:b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Captures full input context simultaneously.</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a:solidFill>
                  <a:schemeClr val="dk1"/>
                </a:solidFill>
              </a:rPr>
              <a:t>Decoder</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6 layers with masked self-attention, cross-attention, and feed-forward.</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Applies masking to prevent peeking at future tokens.</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Attends to both past outputs and encoder’s context.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a:solidFill>
                  <a:schemeClr val="dk1"/>
                </a:solidFill>
              </a:rPr>
              <a:t>Self-Attention</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Each word attends to every other word in the input.</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Learns relationships (e.g., “it” → “apple”).</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Foundation for context-aware understanding.</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a:solidFill>
                  <a:schemeClr val="dk1"/>
                </a:solidFill>
              </a:rPr>
              <a:t>Multi-Head Attention</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Runs multiple attention layers in parallel.</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Captures diverse linguistic patterns.</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Outputs merged for richer understanding.</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000">
              <a:solidFill>
                <a:schemeClr val="dk1"/>
              </a:solidFill>
            </a:endParaRPr>
          </a:p>
        </p:txBody>
      </p:sp>
      <p:pic>
        <p:nvPicPr>
          <p:cNvPr id="340" name="Google Shape;340;p39"/>
          <p:cNvPicPr preferRelativeResize="0"/>
          <p:nvPr/>
        </p:nvPicPr>
        <p:blipFill>
          <a:blip r:embed="rId3">
            <a:alphaModFix/>
          </a:blip>
          <a:stretch>
            <a:fillRect/>
          </a:stretch>
        </p:blipFill>
        <p:spPr>
          <a:xfrm>
            <a:off x="122825" y="752100"/>
            <a:ext cx="4241925" cy="3964850"/>
          </a:xfrm>
          <a:prstGeom prst="rect">
            <a:avLst/>
          </a:prstGeom>
          <a:noFill/>
          <a:ln>
            <a:noFill/>
          </a:ln>
        </p:spPr>
      </p:pic>
      <p:pic>
        <p:nvPicPr>
          <p:cNvPr id="341" name="Google Shape;341;p39"/>
          <p:cNvPicPr preferRelativeResize="0"/>
          <p:nvPr/>
        </p:nvPicPr>
        <p:blipFill>
          <a:blip r:embed="rId4">
            <a:alphaModFix/>
          </a:blip>
          <a:stretch>
            <a:fillRect/>
          </a:stretch>
        </p:blipFill>
        <p:spPr>
          <a:xfrm>
            <a:off x="7758124" y="-2"/>
            <a:ext cx="1131349" cy="63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386950" y="2047125"/>
            <a:ext cx="3999000" cy="1032300"/>
          </a:xfrm>
          <a:prstGeom prst="rect">
            <a:avLst/>
          </a:prstGeom>
          <a:noFill/>
          <a:ln>
            <a:noFill/>
          </a:ln>
        </p:spPr>
        <p:txBody>
          <a:bodyPr anchorCtr="0" anchor="t" bIns="0" lIns="0" spcFirstLastPara="1" rIns="0" wrap="square" tIns="0">
            <a:normAutofit fontScale="90000"/>
          </a:bodyPr>
          <a:lstStyle/>
          <a:p>
            <a:pPr indent="0" lvl="0" marL="0" rtl="0" algn="ctr">
              <a:lnSpc>
                <a:spcPct val="90000"/>
              </a:lnSpc>
              <a:spcBef>
                <a:spcPts val="0"/>
              </a:spcBef>
              <a:spcAft>
                <a:spcPts val="0"/>
              </a:spcAft>
              <a:buClr>
                <a:schemeClr val="lt1"/>
              </a:buClr>
              <a:buSzPct val="100000"/>
              <a:buFont typeface="Manrope"/>
              <a:buNone/>
            </a:pPr>
            <a:r>
              <a:rPr lang="en-GB"/>
              <a:t>Language Models</a:t>
            </a:r>
            <a:endParaRPr/>
          </a:p>
          <a:p>
            <a:pPr indent="0" lvl="0" marL="0" rtl="0" algn="ctr">
              <a:lnSpc>
                <a:spcPct val="90000"/>
              </a:lnSpc>
              <a:spcBef>
                <a:spcPts val="0"/>
              </a:spcBef>
              <a:spcAft>
                <a:spcPts val="0"/>
              </a:spcAft>
              <a:buClr>
                <a:schemeClr val="lt1"/>
              </a:buClr>
              <a:buSzPct val="100000"/>
              <a:buFont typeface="Manrope"/>
              <a:buNone/>
            </a:pPr>
            <a:r>
              <a:rPr lang="en-GB"/>
              <a:t>&amp;</a:t>
            </a:r>
            <a:endParaRPr/>
          </a:p>
          <a:p>
            <a:pPr indent="0" lvl="0" marL="0" rtl="0" algn="ctr">
              <a:lnSpc>
                <a:spcPct val="90000"/>
              </a:lnSpc>
              <a:spcBef>
                <a:spcPts val="0"/>
              </a:spcBef>
              <a:spcAft>
                <a:spcPts val="0"/>
              </a:spcAft>
              <a:buClr>
                <a:schemeClr val="lt1"/>
              </a:buClr>
              <a:buSzPct val="100000"/>
              <a:buFont typeface="Manrope"/>
              <a:buNone/>
            </a:pPr>
            <a:r>
              <a:rPr lang="en-GB"/>
              <a:t>Market 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idx="4294967295" type="title"/>
          </p:nvPr>
        </p:nvSpPr>
        <p:spPr>
          <a:xfrm>
            <a:off x="311700" y="64025"/>
            <a:ext cx="8520600" cy="502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GB" sz="1820"/>
              <a:t>Language Models </a:t>
            </a:r>
            <a:endParaRPr sz="1820"/>
          </a:p>
        </p:txBody>
      </p:sp>
      <p:sp>
        <p:nvSpPr>
          <p:cNvPr id="352" name="Google Shape;352;p41"/>
          <p:cNvSpPr txBox="1"/>
          <p:nvPr/>
        </p:nvSpPr>
        <p:spPr>
          <a:xfrm>
            <a:off x="409350" y="490575"/>
            <a:ext cx="8347800" cy="45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Inter"/>
                <a:ea typeface="Inter"/>
                <a:cs typeface="Inter"/>
                <a:sym typeface="Inter"/>
              </a:rPr>
              <a:t>What are Language Models?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LMs predict the next word based on context (e.g., "The cat sat on the ___").</a:t>
            </a:r>
            <a:endParaRPr sz="1000">
              <a:solidFill>
                <a:schemeClr val="dk1"/>
              </a:solidFill>
              <a:latin typeface="Inter"/>
              <a:ea typeface="Inter"/>
              <a:cs typeface="Inter"/>
              <a:sym typeface="Inter"/>
            </a:endParaRPr>
          </a:p>
          <a:p>
            <a:pPr indent="0" lvl="0" marL="457200" rtl="0" algn="l">
              <a:spcBef>
                <a:spcPts val="0"/>
              </a:spcBef>
              <a:spcAft>
                <a:spcPts val="0"/>
              </a:spcAft>
              <a:buNone/>
            </a:pPr>
            <a:r>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LLMs are scaled-up LMs with billions of parameters, capable of answering questions, generating text, and reasoning.</a:t>
            </a:r>
            <a:endParaRPr sz="1000">
              <a:solidFill>
                <a:schemeClr val="dk1"/>
              </a:solidFill>
              <a:latin typeface="Inter"/>
              <a:ea typeface="Inter"/>
              <a:cs typeface="Inter"/>
              <a:sym typeface="Inter"/>
            </a:endParaRPr>
          </a:p>
          <a:p>
            <a:pPr indent="0" lvl="0" marL="457200" rtl="0" algn="l">
              <a:spcBef>
                <a:spcPts val="0"/>
              </a:spcBef>
              <a:spcAft>
                <a:spcPts val="0"/>
              </a:spcAft>
              <a:buNone/>
            </a:pPr>
            <a:r>
              <a:rPr lang="en-GB" sz="1000">
                <a:solidFill>
                  <a:schemeClr val="dk1"/>
                </a:solidFill>
                <a:latin typeface="Inter"/>
                <a:ea typeface="Inter"/>
                <a:cs typeface="Inter"/>
                <a:sym typeface="Inter"/>
              </a:rPr>
              <a:t>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SLMs are optimized small models for faster, cheaper, on-device usage.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b="1" lang="en-GB" sz="1000">
                <a:solidFill>
                  <a:schemeClr val="dk1"/>
                </a:solidFill>
              </a:rPr>
              <a:t>Generative AI</a:t>
            </a:r>
            <a:endParaRPr b="1" sz="1000">
              <a:solidFill>
                <a:schemeClr val="dk1"/>
              </a:solidFill>
            </a:endParaRPr>
          </a:p>
          <a:p>
            <a:pPr indent="0" lvl="0" marL="0" rtl="0" algn="l">
              <a:lnSpc>
                <a:spcPct val="115000"/>
              </a:lnSpc>
              <a:spcBef>
                <a:spcPts val="1200"/>
              </a:spcBef>
              <a:spcAft>
                <a:spcPts val="0"/>
              </a:spcAft>
              <a:buNone/>
            </a:pPr>
            <a:r>
              <a:rPr lang="en-GB" sz="1000">
                <a:solidFill>
                  <a:schemeClr val="dk1"/>
                </a:solidFill>
              </a:rPr>
              <a:t>Generative AI is a subset of deep learning, which means it uses artificial neural networks to process both unlabeled and labeled data using supervised, unsupervised and semi-supervised learning.</a:t>
            </a:r>
            <a:endParaRPr sz="1000">
              <a:solidFill>
                <a:schemeClr val="dk1"/>
              </a:solidFill>
            </a:endParaRPr>
          </a:p>
          <a:p>
            <a:pPr indent="0" lvl="0" marL="0" rtl="0" algn="l">
              <a:spcBef>
                <a:spcPts val="1200"/>
              </a:spcBef>
              <a:spcAft>
                <a:spcPts val="0"/>
              </a:spcAft>
              <a:buNone/>
            </a:pPr>
            <a:r>
              <a:t/>
            </a:r>
            <a:endParaRPr sz="1000">
              <a:solidFill>
                <a:schemeClr val="dk1"/>
              </a:solidFill>
              <a:latin typeface="Inter"/>
              <a:ea typeface="Inter"/>
              <a:cs typeface="Inter"/>
              <a:sym typeface="Inter"/>
            </a:endParaRPr>
          </a:p>
        </p:txBody>
      </p:sp>
      <p:pic>
        <p:nvPicPr>
          <p:cNvPr id="353" name="Google Shape;353;p41"/>
          <p:cNvPicPr preferRelativeResize="0"/>
          <p:nvPr/>
        </p:nvPicPr>
        <p:blipFill>
          <a:blip r:embed="rId3">
            <a:alphaModFix/>
          </a:blip>
          <a:stretch>
            <a:fillRect/>
          </a:stretch>
        </p:blipFill>
        <p:spPr>
          <a:xfrm>
            <a:off x="185175" y="2571750"/>
            <a:ext cx="3584405" cy="2293076"/>
          </a:xfrm>
          <a:prstGeom prst="rect">
            <a:avLst/>
          </a:prstGeom>
          <a:noFill/>
          <a:ln>
            <a:noFill/>
          </a:ln>
        </p:spPr>
      </p:pic>
      <p:sp>
        <p:nvSpPr>
          <p:cNvPr id="354" name="Google Shape;354;p41"/>
          <p:cNvSpPr txBox="1"/>
          <p:nvPr/>
        </p:nvSpPr>
        <p:spPr>
          <a:xfrm>
            <a:off x="3455775" y="2893500"/>
            <a:ext cx="5301300" cy="193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chemeClr val="dk1"/>
                </a:solidFill>
                <a:latin typeface="Inter"/>
                <a:ea typeface="Inter"/>
                <a:cs typeface="Inter"/>
                <a:sym typeface="Inter"/>
              </a:rPr>
              <a:t>How to evaluate Generative AI Models?</a:t>
            </a:r>
            <a:endParaRPr sz="1000">
              <a:solidFill>
                <a:schemeClr val="dk1"/>
              </a:solidFill>
              <a:latin typeface="Inter"/>
              <a:ea typeface="Inter"/>
              <a:cs typeface="Inter"/>
              <a:sym typeface="Inter"/>
            </a:endParaRPr>
          </a:p>
          <a:p>
            <a:pPr indent="0" lvl="0" marL="0" rtl="0" algn="just">
              <a:spcBef>
                <a:spcPts val="0"/>
              </a:spcBef>
              <a:spcAft>
                <a:spcPts val="0"/>
              </a:spcAft>
              <a:buNone/>
            </a:pPr>
            <a:r>
              <a:t/>
            </a:r>
            <a:endParaRPr sz="1000">
              <a:solidFill>
                <a:schemeClr val="dk1"/>
              </a:solidFill>
              <a:latin typeface="Inter"/>
              <a:ea typeface="Inter"/>
              <a:cs typeface="Inter"/>
              <a:sym typeface="Inter"/>
            </a:endParaRPr>
          </a:p>
          <a:p>
            <a:pPr indent="-292100" lvl="0" marL="457200" rtl="0" algn="just">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Quality: Having quality generation output is key, especially for applications that interact directly with users</a:t>
            </a:r>
            <a:endParaRPr sz="1000">
              <a:solidFill>
                <a:schemeClr val="dk1"/>
              </a:solidFill>
              <a:latin typeface="Inter"/>
              <a:ea typeface="Inter"/>
              <a:cs typeface="Inter"/>
              <a:sym typeface="Inter"/>
            </a:endParaRPr>
          </a:p>
          <a:p>
            <a:pPr indent="0" lvl="0" marL="457200" rtl="0" algn="just">
              <a:spcBef>
                <a:spcPts val="0"/>
              </a:spcBef>
              <a:spcAft>
                <a:spcPts val="0"/>
              </a:spcAft>
              <a:buNone/>
            </a:pPr>
            <a:r>
              <a:t/>
            </a:r>
            <a:endParaRPr sz="1000">
              <a:solidFill>
                <a:schemeClr val="dk1"/>
              </a:solidFill>
              <a:latin typeface="Inter"/>
              <a:ea typeface="Inter"/>
              <a:cs typeface="Inter"/>
              <a:sym typeface="Inter"/>
            </a:endParaRPr>
          </a:p>
          <a:p>
            <a:pPr indent="-292100" lvl="0" marL="457200" rtl="0" algn="just">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Diversity: A good generative model captures the minority modes in its data distribution without sacrificing generation quality</a:t>
            </a:r>
            <a:endParaRPr sz="1000">
              <a:solidFill>
                <a:schemeClr val="dk1"/>
              </a:solidFill>
              <a:latin typeface="Inter"/>
              <a:ea typeface="Inter"/>
              <a:cs typeface="Inter"/>
              <a:sym typeface="Inter"/>
            </a:endParaRPr>
          </a:p>
          <a:p>
            <a:pPr indent="0" lvl="0" marL="457200" rtl="0" algn="just">
              <a:spcBef>
                <a:spcPts val="0"/>
              </a:spcBef>
              <a:spcAft>
                <a:spcPts val="0"/>
              </a:spcAft>
              <a:buNone/>
            </a:pPr>
            <a:r>
              <a:t/>
            </a:r>
            <a:endParaRPr sz="1000">
              <a:solidFill>
                <a:schemeClr val="dk1"/>
              </a:solidFill>
              <a:latin typeface="Inter"/>
              <a:ea typeface="Inter"/>
              <a:cs typeface="Inter"/>
              <a:sym typeface="Inter"/>
            </a:endParaRPr>
          </a:p>
          <a:p>
            <a:pPr indent="-292100" lvl="0" marL="457200" rtl="0" algn="just">
              <a:spcBef>
                <a:spcPts val="0"/>
              </a:spcBef>
              <a:spcAft>
                <a:spcPts val="0"/>
              </a:spcAft>
              <a:buClr>
                <a:schemeClr val="dk1"/>
              </a:buClr>
              <a:buSzPts val="1000"/>
              <a:buFont typeface="Inter"/>
              <a:buChar char="●"/>
            </a:pPr>
            <a:r>
              <a:rPr lang="en-GB" sz="1000">
                <a:solidFill>
                  <a:schemeClr val="dk1"/>
                </a:solidFill>
                <a:latin typeface="Inter"/>
                <a:ea typeface="Inter"/>
                <a:cs typeface="Inter"/>
                <a:sym typeface="Inter"/>
              </a:rPr>
              <a:t>Speed: Many interactive applications require fast generation, such as real-time image editing to allow use in content creation workflow.</a:t>
            </a:r>
            <a:endParaRPr sz="10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idx="4294967295" type="title"/>
          </p:nvPr>
        </p:nvSpPr>
        <p:spPr>
          <a:xfrm>
            <a:off x="311700" y="64025"/>
            <a:ext cx="8520600" cy="502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GB" sz="2020"/>
              <a:t>Popular Generative AI </a:t>
            </a:r>
            <a:r>
              <a:rPr lang="en-GB" sz="2020"/>
              <a:t>Language Models </a:t>
            </a:r>
            <a:endParaRPr sz="2020"/>
          </a:p>
        </p:txBody>
      </p:sp>
      <p:graphicFrame>
        <p:nvGraphicFramePr>
          <p:cNvPr id="360" name="Google Shape;360;p42"/>
          <p:cNvGraphicFramePr/>
          <p:nvPr/>
        </p:nvGraphicFramePr>
        <p:xfrm>
          <a:off x="386975" y="647500"/>
          <a:ext cx="3000000" cy="3000000"/>
        </p:xfrm>
        <a:graphic>
          <a:graphicData uri="http://schemas.openxmlformats.org/drawingml/2006/table">
            <a:tbl>
              <a:tblPr>
                <a:noFill/>
                <a:tableStyleId>{86DB9228-B6CC-4840-B1E0-9222158263BC}</a:tableStyleId>
              </a:tblPr>
              <a:tblGrid>
                <a:gridCol w="1926425"/>
                <a:gridCol w="1486100"/>
                <a:gridCol w="1449400"/>
                <a:gridCol w="1632875"/>
                <a:gridCol w="2109875"/>
              </a:tblGrid>
              <a:tr h="626525">
                <a:tc>
                  <a:txBody>
                    <a:bodyPr/>
                    <a:lstStyle/>
                    <a:p>
                      <a:pPr indent="0" lvl="0" marL="0" rtl="0" algn="ctr">
                        <a:lnSpc>
                          <a:spcPct val="115000"/>
                        </a:lnSpc>
                        <a:spcBef>
                          <a:spcPts val="0"/>
                        </a:spcBef>
                        <a:spcAft>
                          <a:spcPts val="0"/>
                        </a:spcAft>
                        <a:buNone/>
                      </a:pPr>
                      <a:r>
                        <a:rPr b="1" lang="en-GB" sz="1500">
                          <a:solidFill>
                            <a:schemeClr val="dk1"/>
                          </a:solidFill>
                        </a:rPr>
                        <a:t>Model</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500">
                          <a:solidFill>
                            <a:schemeClr val="dk1"/>
                          </a:solidFill>
                        </a:rPr>
                        <a:t>Parameters</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500">
                          <a:solidFill>
                            <a:schemeClr val="dk1"/>
                          </a:solidFill>
                        </a:rPr>
                        <a:t>Reasoning</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500">
                          <a:solidFill>
                            <a:schemeClr val="dk1"/>
                          </a:solidFill>
                        </a:rPr>
                        <a:t>Code Gen</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500">
                          <a:solidFill>
                            <a:schemeClr val="dk1"/>
                          </a:solidFill>
                        </a:rPr>
                        <a:t>Public Access</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GPT-4</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~1T+ (est.)</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Strong</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Strong</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ChatGPT (paid)</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Claude 3 Opus</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~200B+</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Strong</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Good</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Claude.ai</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Gemini 1.5 Pro</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Unknown</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Strong</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Strong</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Google AI Studio</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LLaMA 3 70B</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70B</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Good</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Moderate</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Open-source</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Mistral 7B</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7B</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Fair</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Good</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Open-source</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7500">
                <a:tc>
                  <a:txBody>
                    <a:bodyPr/>
                    <a:lstStyle/>
                    <a:p>
                      <a:pPr indent="0" lvl="0" marL="0" rtl="0" algn="ctr">
                        <a:spcBef>
                          <a:spcPts val="0"/>
                        </a:spcBef>
                        <a:spcAft>
                          <a:spcPts val="0"/>
                        </a:spcAft>
                        <a:buNone/>
                      </a:pPr>
                      <a:r>
                        <a:rPr b="1" lang="en-GB" sz="1500">
                          <a:solidFill>
                            <a:schemeClr val="dk1"/>
                          </a:solidFill>
                        </a:rPr>
                        <a:t>Phi-2</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2.7B</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Limited</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Basic</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500">
                          <a:solidFill>
                            <a:schemeClr val="dk1"/>
                          </a:solidFill>
                        </a:rPr>
                        <a:t>Open-source</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3">
      <a:dk1>
        <a:srgbClr val="1E1E1E"/>
      </a:dk1>
      <a:lt1>
        <a:srgbClr val="FFFFFF"/>
      </a:lt1>
      <a:dk2>
        <a:srgbClr val="0F2359"/>
      </a:dk2>
      <a:lt2>
        <a:srgbClr val="FFFFFF"/>
      </a:lt2>
      <a:accent1>
        <a:srgbClr val="0F2359"/>
      </a:accent1>
      <a:accent2>
        <a:srgbClr val="35BCD7"/>
      </a:accent2>
      <a:accent3>
        <a:srgbClr val="E8EAF2"/>
      </a:accent3>
      <a:accent4>
        <a:srgbClr val="1C57AB"/>
      </a:accent4>
      <a:accent5>
        <a:srgbClr val="0F9ED5"/>
      </a:accent5>
      <a:accent6>
        <a:srgbClr val="98C6F4"/>
      </a:accent6>
      <a:hlink>
        <a:srgbClr val="2374C4"/>
      </a:hlink>
      <a:folHlink>
        <a:srgbClr val="FEC8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